
<file path=[Content_Types].xml><?xml version="1.0" encoding="utf-8"?>
<Types xmlns="http://schemas.openxmlformats.org/package/2006/content-types">
  <Default Extension="jpeg" ContentType="image/jpeg"/>
  <Default Extension="JPG" ContentType="image/.jp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Lst>
  <p:notesMasterIdLst>
    <p:notesMasterId r:id="rId22"/>
  </p:notesMasterIdLst>
  <p:sldIdLst>
    <p:sldId id="256" r:id="rId5"/>
    <p:sldId id="271" r:id="rId6"/>
    <p:sldId id="288" r:id="rId7"/>
    <p:sldId id="261" r:id="rId8"/>
    <p:sldId id="289" r:id="rId9"/>
    <p:sldId id="290" r:id="rId10"/>
    <p:sldId id="307" r:id="rId11"/>
    <p:sldId id="292" r:id="rId12"/>
    <p:sldId id="291" r:id="rId13"/>
    <p:sldId id="293" r:id="rId14"/>
    <p:sldId id="294" r:id="rId15"/>
    <p:sldId id="298" r:id="rId16"/>
    <p:sldId id="299" r:id="rId17"/>
    <p:sldId id="297" r:id="rId18"/>
    <p:sldId id="301" r:id="rId19"/>
    <p:sldId id="308" r:id="rId20"/>
    <p:sldId id="259" r:id="rId21"/>
  </p:sldIdLst>
  <p:sldSz cx="12192000" cy="6858000"/>
  <p:notesSz cx="6858000" cy="9144000"/>
  <p:defaultTextStyle>
    <a:defPPr>
      <a:defRPr lang="zh-CN"/>
    </a:defPPr>
    <a:lvl1pPr marL="0" lvl="0"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1pPr>
    <a:lvl2pPr marL="457200" lvl="1"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5pPr>
    <a:lvl6pPr marL="2286000" lvl="5"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6pPr>
    <a:lvl7pPr marL="2743200" lvl="6"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7pPr>
    <a:lvl8pPr marL="3200400" lvl="7"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8pPr>
    <a:lvl9pPr marL="3657600" lvl="8"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ABFF"/>
    <a:srgbClr val="7BC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snapToObjects="1" showGuides="1">
      <p:cViewPr varScale="1">
        <p:scale>
          <a:sx n="87" d="100"/>
          <a:sy n="87" d="100"/>
        </p:scale>
        <p:origin x="-96" y="-162"/>
      </p:cViewPr>
      <p:guideLst>
        <p:guide orient="horz" pos="2193"/>
        <p:guide pos="3840"/>
      </p:guideLst>
    </p:cSldViewPr>
  </p:slideViewPr>
  <p:notesTextViewPr>
    <p:cViewPr>
      <p:scale>
        <a:sx n="100" d="100"/>
        <a:sy n="100" d="100"/>
      </p:scale>
      <p:origin x="0" y="0"/>
    </p:cViewPr>
  </p:notesTextViewPr>
  <p:gridSpacing cx="71999" cy="71999"/>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notesMaster" Target="notesMasters/notesMaster1.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sp>
        <p:nvSpPr>
          <p:cNvPr id="4098" name="Rectangle 2"/>
          <p:cNvSpPr>
            <a:spLocks noGrp="1"/>
          </p:cNvSpPr>
          <p:nvPr>
            <p:ph type="hdr" sz="quarter"/>
          </p:nvPr>
        </p:nvSpPr>
        <p:spPr>
          <a:xfrm>
            <a:off x="0" y="0"/>
            <a:ext cx="2971800" cy="457200"/>
          </a:xfrm>
          <a:prstGeom prst="rect">
            <a:avLst/>
          </a:prstGeom>
          <a:noFill/>
          <a:ln w="9525">
            <a:noFill/>
          </a:ln>
        </p:spPr>
        <p:txBody>
          <a:bodyPr/>
          <a:p>
            <a:pPr lvl="0" eaLnBrk="1" hangingPunct="1"/>
            <a:endParaRPr lang="zh-CN" altLang="en-US" sz="1200" dirty="0"/>
          </a:p>
        </p:txBody>
      </p:sp>
      <p:sp>
        <p:nvSpPr>
          <p:cNvPr id="4099" name="Rectangle 3"/>
          <p:cNvSpPr>
            <a:spLocks noGrp="1"/>
          </p:cNvSpPr>
          <p:nvPr>
            <p:ph type="dt" idx="1"/>
          </p:nvPr>
        </p:nvSpPr>
        <p:spPr>
          <a:xfrm>
            <a:off x="3884613" y="0"/>
            <a:ext cx="2971800" cy="457200"/>
          </a:xfrm>
          <a:prstGeom prst="rect">
            <a:avLst/>
          </a:prstGeom>
          <a:noFill/>
          <a:ln w="9525">
            <a:noFill/>
          </a:ln>
        </p:spPr>
        <p:txBody>
          <a:bodyPr/>
          <a:p>
            <a:pPr lvl="0" algn="r" eaLnBrk="1" hangingPunct="1"/>
            <a:fld id="{BB962C8B-B14F-4D97-AF65-F5344CB8AC3E}" type="datetimeFigureOut">
              <a:rPr lang="zh-CN" altLang="en-US" sz="1200" dirty="0"/>
            </a:fld>
            <a:endParaRPr lang="zh-CN" altLang="en-US" sz="1200" dirty="0"/>
          </a:p>
        </p:txBody>
      </p:sp>
      <p:sp>
        <p:nvSpPr>
          <p:cNvPr id="4100" name="Rectangle 4"/>
          <p:cNvSpPr>
            <a:spLocks noGrp="1"/>
          </p:cNvSpPr>
          <p:nvPr>
            <p:ph type="sldImg" idx="2"/>
          </p:nvPr>
        </p:nvSpPr>
        <p:spPr>
          <a:xfrm>
            <a:off x="1143000" y="685800"/>
            <a:ext cx="4572000" cy="3429000"/>
          </a:xfrm>
          <a:prstGeom prst="rect">
            <a:avLst/>
          </a:prstGeom>
          <a:noFill/>
          <a:ln w="9525">
            <a:noFill/>
          </a:ln>
        </p:spPr>
      </p:sp>
      <p:sp>
        <p:nvSpPr>
          <p:cNvPr id="4101" name="Rectangle 5"/>
          <p:cNvSpPr>
            <a:spLocks noGrp="1"/>
          </p:cNvSpPr>
          <p:nvPr>
            <p:ph type="body" sz="quarter" idx="3"/>
          </p:nvPr>
        </p:nvSpPr>
        <p:spPr>
          <a:xfrm>
            <a:off x="685800" y="4343400"/>
            <a:ext cx="5486400" cy="4114800"/>
          </a:xfrm>
          <a:prstGeom prst="rect">
            <a:avLst/>
          </a:prstGeom>
          <a:noFill/>
          <a:ln w="9525">
            <a:noFill/>
          </a:ln>
        </p:spPr>
        <p:txBody>
          <a:bodyPr anchor="ctr" anchorCtr="0"/>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102" name="Rectangle 6"/>
          <p:cNvSpPr>
            <a:spLocks noGrp="1"/>
          </p:cNvSpPr>
          <p:nvPr>
            <p:ph type="ftr" sz="quarter" idx="4"/>
          </p:nvPr>
        </p:nvSpPr>
        <p:spPr>
          <a:xfrm>
            <a:off x="0" y="8685213"/>
            <a:ext cx="2971800" cy="457200"/>
          </a:xfrm>
          <a:prstGeom prst="rect">
            <a:avLst/>
          </a:prstGeom>
          <a:noFill/>
          <a:ln w="9525">
            <a:noFill/>
          </a:ln>
        </p:spPr>
        <p:txBody>
          <a:bodyPr anchor="b" anchorCtr="0"/>
          <a:p>
            <a:pPr lvl="0" eaLnBrk="1" hangingPunct="1"/>
            <a:endParaRPr lang="en-US" altLang="x-none" sz="1200" dirty="0"/>
          </a:p>
        </p:txBody>
      </p:sp>
      <p:sp>
        <p:nvSpPr>
          <p:cNvPr id="4103" name="Rectangle 7"/>
          <p:cNvSpPr>
            <a:spLocks noGrp="1"/>
          </p:cNvSpPr>
          <p:nvPr>
            <p:ph type="sldNum" sz="quarter" idx="5"/>
          </p:nvPr>
        </p:nvSpPr>
        <p:spPr>
          <a:xfrm>
            <a:off x="3884613" y="8685213"/>
            <a:ext cx="2971800" cy="457200"/>
          </a:xfrm>
          <a:prstGeom prst="rect">
            <a:avLst/>
          </a:prstGeom>
          <a:noFill/>
          <a:ln w="9525">
            <a:noFill/>
          </a:ln>
        </p:spPr>
        <p:txBody>
          <a:bodyPr anchor="b" anchorCtr="0"/>
          <a:p>
            <a:pPr lvl="0" algn="r" eaLnBrk="1" hangingPunct="1"/>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marL="0" lvl="0"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itchFamily="34" charset="0"/>
        <a:ea typeface="宋体" pitchFamily="2" charset="-122"/>
      </a:defRPr>
    </a:lvl1pPr>
    <a:lvl2pPr marL="457200" lvl="1"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itchFamily="34" charset="0"/>
        <a:ea typeface="宋体" pitchFamily="2" charset="-122"/>
      </a:defRPr>
    </a:lvl2pPr>
    <a:lvl3pPr marL="914400" lvl="2"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itchFamily="34" charset="0"/>
        <a:ea typeface="宋体" pitchFamily="2" charset="-122"/>
      </a:defRPr>
    </a:lvl3pPr>
    <a:lvl4pPr marL="1371600" lvl="3"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itchFamily="34" charset="0"/>
        <a:ea typeface="宋体" pitchFamily="2" charset="-122"/>
      </a:defRPr>
    </a:lvl4pPr>
    <a:lvl5pPr marL="1828800" lvl="4"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itchFamily="34" charset="0"/>
        <a:ea typeface="宋体" pitchFamily="2" charset="-122"/>
      </a:defRPr>
    </a:lvl5pPr>
    <a:lvl6pPr marL="2286000" lvl="5"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itchFamily="34" charset="0"/>
        <a:ea typeface="宋体" pitchFamily="2" charset="-122"/>
      </a:defRPr>
    </a:lvl6pPr>
    <a:lvl7pPr marL="2743200" lvl="6"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itchFamily="34" charset="0"/>
        <a:ea typeface="宋体" pitchFamily="2" charset="-122"/>
      </a:defRPr>
    </a:lvl7pPr>
    <a:lvl8pPr marL="3200400" lvl="7"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itchFamily="34" charset="0"/>
        <a:ea typeface="宋体" pitchFamily="2" charset="-122"/>
      </a:defRPr>
    </a:lvl8pPr>
    <a:lvl9pPr marL="3657600" lvl="8" indent="0" algn="l" defTabSz="914400" eaLnBrk="0" fontAlgn="base" latinLnBrk="0" hangingPunct="0">
      <a:lnSpc>
        <a:spcPct val="100000"/>
      </a:lnSpc>
      <a:spcBef>
        <a:spcPct val="30000"/>
      </a:spcBef>
      <a:spcAft>
        <a:spcPct val="0"/>
      </a:spcAft>
      <a:buNone/>
      <a:defRPr sz="1200" b="0" i="0" u="none" kern="1200" baseline="0">
        <a:solidFill>
          <a:schemeClr val="tx1"/>
        </a:solidFill>
        <a:latin typeface="Calibri" pitchFamily="34" charset="0"/>
        <a:ea typeface="宋体" pitchFamily="2" charset="-122"/>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5" name="页脚占位符 4"/>
          <p:cNvSpPr>
            <a:spLocks noGrp="1"/>
          </p:cNvSpPr>
          <p:nvPr>
            <p:ph type="ftr" sz="quarter" idx="11"/>
          </p:nvPr>
        </p:nvSpPr>
        <p:spPr/>
        <p:txBody>
          <a:bodyPr/>
          <a:lstStyle/>
          <a:p>
            <a:pPr lvl="0" eaLnBrk="1" hangingPunct="1"/>
            <a:endParaRPr lang="en-US" altLang="x-none" dirty="0">
              <a:latin typeface="Arial" panose="0208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5" name="页脚占位符 4"/>
          <p:cNvSpPr>
            <a:spLocks noGrp="1"/>
          </p:cNvSpPr>
          <p:nvPr>
            <p:ph type="ftr" sz="quarter" idx="11"/>
          </p:nvPr>
        </p:nvSpPr>
        <p:spPr/>
        <p:txBody>
          <a:bodyPr/>
          <a:lstStyle/>
          <a:p>
            <a:pPr lvl="0" eaLnBrk="1" hangingPunct="1"/>
            <a:endParaRPr lang="en-US" altLang="x-none" dirty="0">
              <a:latin typeface="Arial" panose="0208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5" name="页脚占位符 4"/>
          <p:cNvSpPr>
            <a:spLocks noGrp="1"/>
          </p:cNvSpPr>
          <p:nvPr>
            <p:ph type="ftr" sz="quarter" idx="11"/>
          </p:nvPr>
        </p:nvSpPr>
        <p:spPr/>
        <p:txBody>
          <a:bodyPr/>
          <a:lstStyle/>
          <a:p>
            <a:pPr lvl="0" eaLnBrk="1" hangingPunct="1"/>
            <a:endParaRPr lang="en-US" altLang="x-none" dirty="0">
              <a:latin typeface="Arial" panose="0208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76672"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5728" y="1600200"/>
            <a:ext cx="5376672" cy="4525963"/>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6" name="页脚占位符 5"/>
          <p:cNvSpPr>
            <a:spLocks noGrp="1"/>
          </p:cNvSpPr>
          <p:nvPr>
            <p:ph type="ftr" sz="quarter" idx="11"/>
          </p:nvPr>
        </p:nvSpPr>
        <p:spPr/>
        <p:txBody>
          <a:bodyPr/>
          <a:lstStyle/>
          <a:p>
            <a:pPr lvl="0" eaLnBrk="1" hangingPunct="1"/>
            <a:endParaRPr lang="en-US" altLang="x-none" dirty="0">
              <a:latin typeface="Arial" panose="02080604020202020204" pitchFamily="34"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8" name="页脚占位符 7"/>
          <p:cNvSpPr>
            <a:spLocks noGrp="1"/>
          </p:cNvSpPr>
          <p:nvPr>
            <p:ph type="ftr" sz="quarter" idx="11"/>
          </p:nvPr>
        </p:nvSpPr>
        <p:spPr/>
        <p:txBody>
          <a:bodyPr/>
          <a:lstStyle/>
          <a:p>
            <a:pPr lvl="0" eaLnBrk="1" hangingPunct="1"/>
            <a:endParaRPr lang="en-US" altLang="x-none" dirty="0">
              <a:latin typeface="Arial" panose="02080604020202020204" pitchFamily="34" charset="0"/>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4" name="页脚占位符 3"/>
          <p:cNvSpPr>
            <a:spLocks noGrp="1"/>
          </p:cNvSpPr>
          <p:nvPr>
            <p:ph type="ftr" sz="quarter" idx="11"/>
          </p:nvPr>
        </p:nvSpPr>
        <p:spPr/>
        <p:txBody>
          <a:bodyPr/>
          <a:lstStyle/>
          <a:p>
            <a:pPr lvl="0" eaLnBrk="1" hangingPunct="1"/>
            <a:endParaRPr lang="en-US" altLang="x-none" dirty="0">
              <a:latin typeface="Arial" panose="02080604020202020204" pitchFamily="34" charset="0"/>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3" name="页脚占位符 2"/>
          <p:cNvSpPr>
            <a:spLocks noGrp="1"/>
          </p:cNvSpPr>
          <p:nvPr>
            <p:ph type="ftr" sz="quarter" idx="11"/>
          </p:nvPr>
        </p:nvSpPr>
        <p:spPr/>
        <p:txBody>
          <a:bodyPr/>
          <a:lstStyle/>
          <a:p>
            <a:pPr lvl="0" eaLnBrk="1" hangingPunct="1"/>
            <a:endParaRPr lang="en-US" altLang="x-none" dirty="0">
              <a:latin typeface="Arial" panose="02080604020202020204" pitchFamily="34" charset="0"/>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6" name="页脚占位符 5"/>
          <p:cNvSpPr>
            <a:spLocks noGrp="1"/>
          </p:cNvSpPr>
          <p:nvPr>
            <p:ph type="ftr" sz="quarter" idx="11"/>
          </p:nvPr>
        </p:nvSpPr>
        <p:spPr/>
        <p:txBody>
          <a:bodyPr/>
          <a:lstStyle/>
          <a:p>
            <a:pPr lvl="0" eaLnBrk="1" hangingPunct="1"/>
            <a:endParaRPr lang="en-US" altLang="x-none" dirty="0">
              <a:latin typeface="Arial" panose="02080604020202020204" pitchFamily="34"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6" name="页脚占位符 5"/>
          <p:cNvSpPr>
            <a:spLocks noGrp="1"/>
          </p:cNvSpPr>
          <p:nvPr>
            <p:ph type="ftr" sz="quarter" idx="11"/>
          </p:nvPr>
        </p:nvSpPr>
        <p:spPr/>
        <p:txBody>
          <a:bodyPr/>
          <a:lstStyle/>
          <a:p>
            <a:pPr lvl="0" eaLnBrk="1" hangingPunct="1"/>
            <a:endParaRPr lang="en-US" altLang="x-none" dirty="0">
              <a:latin typeface="Arial" panose="02080604020202020204" pitchFamily="34"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5" name="页脚占位符 4"/>
          <p:cNvSpPr>
            <a:spLocks noGrp="1"/>
          </p:cNvSpPr>
          <p:nvPr>
            <p:ph type="ftr" sz="quarter" idx="11"/>
          </p:nvPr>
        </p:nvSpPr>
        <p:spPr/>
        <p:txBody>
          <a:bodyPr/>
          <a:lstStyle/>
          <a:p>
            <a:pPr lvl="0" eaLnBrk="1" hangingPunct="1"/>
            <a:endParaRPr lang="en-US" altLang="x-none" dirty="0">
              <a:latin typeface="Arial" panose="0208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70574"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5" name="页脚占位符 4"/>
          <p:cNvSpPr>
            <a:spLocks noGrp="1"/>
          </p:cNvSpPr>
          <p:nvPr>
            <p:ph type="ftr" sz="quarter" idx="11"/>
          </p:nvPr>
        </p:nvSpPr>
        <p:spPr/>
        <p:txBody>
          <a:bodyPr/>
          <a:lstStyle/>
          <a:p>
            <a:pPr lvl="0" eaLnBrk="1" hangingPunct="1"/>
            <a:endParaRPr lang="en-US" altLang="x-none" dirty="0">
              <a:latin typeface="Arial" panose="0208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174750"/>
            <a:ext cx="5376672" cy="49530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5728" y="1174750"/>
            <a:ext cx="5376672" cy="49530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6" name="页脚占位符 5"/>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8" name="页脚占位符 7"/>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4" name="页脚占位符 3"/>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3" name="页脚占位符 2"/>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6" name="页脚占位符 5"/>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6" name="页脚占位符 5"/>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190500"/>
            <a:ext cx="2743200" cy="59372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90500"/>
            <a:ext cx="8070574" cy="593725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174750"/>
            <a:ext cx="5376672" cy="49530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205728" y="1174750"/>
            <a:ext cx="5376672" cy="49530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6" name="页脚占位符 5"/>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8" name="页脚占位符 7"/>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9" name="灯片编号占位符 8"/>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4" name="页脚占位符 3"/>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5" name="灯片编号占位符 4"/>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3" name="页脚占位符 2"/>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4" name="灯片编号占位符 3"/>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6" name="页脚占位符 5"/>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6" name="页脚占位符 5"/>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7" name="灯片编号占位符 6"/>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190500"/>
            <a:ext cx="2743200" cy="593725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190500"/>
            <a:ext cx="8070574" cy="5937250"/>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5" name="页脚占位符 4"/>
          <p:cNvSpPr>
            <a:spLocks noGrp="1"/>
          </p:cNvSpPr>
          <p:nvPr>
            <p:ph type="ftr" sz="quarter" idx="11"/>
          </p:nvPr>
        </p:nvSpPr>
        <p:spPr/>
        <p:txBody>
          <a:bodyPr/>
          <a:lstStyle/>
          <a:p>
            <a:pPr lvl="0" eaLnBrk="1" hangingPunct="1"/>
            <a:endParaRPr lang="zh-CN" altLang="en-US" dirty="0">
              <a:latin typeface="Arial" panose="02080604020202020204" pitchFamily="34" charset="0"/>
            </a:endParaRPr>
          </a:p>
        </p:txBody>
      </p:sp>
      <p:sp>
        <p:nvSpPr>
          <p:cNvPr id="6" name="灯片编号占位符 5"/>
          <p:cNvSpPr>
            <a:spLocks noGrp="1"/>
          </p:cNvSpPr>
          <p:nvPr>
            <p:ph type="sldNum" sz="quarter" idx="12"/>
          </p:nvPr>
        </p:nvSpPr>
        <p:spPr/>
        <p:txBody>
          <a:body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3" Type="http://schemas.openxmlformats.org/officeDocument/2006/relationships/theme" Target="../theme/theme3.xml"/><Relationship Id="rId12" Type="http://schemas.openxmlformats.org/officeDocument/2006/relationships/image" Target="../media/image2.jpeg"/><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100000"/>
          </a:schemeClr>
        </a:solidFill>
        <a:effectLst/>
      </p:bgPr>
    </p:bg>
    <p:spTree>
      <p:nvGrpSpPr>
        <p:cNvPr id="1" name=""/>
        <p:cNvGrpSpPr/>
        <p:nvPr/>
      </p:nvGrpSpPr>
      <p:grpSpPr/>
      <p:sp>
        <p:nvSpPr>
          <p:cNvPr id="1026" name="Rectangle 2"/>
          <p:cNvSpPr>
            <a:spLocks noGrp="1"/>
          </p:cNvSpPr>
          <p:nvPr>
            <p:ph type="title"/>
          </p:nvPr>
        </p:nvSpPr>
        <p:spPr>
          <a:xfrm>
            <a:off x="609600" y="274638"/>
            <a:ext cx="10972800" cy="1143000"/>
          </a:xfrm>
          <a:prstGeom prst="rect">
            <a:avLst/>
          </a:prstGeom>
          <a:noFill/>
          <a:ln w="9525">
            <a:noFill/>
          </a:ln>
        </p:spPr>
        <p:txBody>
          <a:bodyPr lIns="121920" tIns="60960" rIns="121920" bIns="60960" anchor="ctr" anchorCtr="0"/>
          <a:p>
            <a:pPr lvl="0"/>
            <a:r>
              <a:rPr lang="zh-CN" altLang="en-US"/>
              <a:t>单击此处编辑母版标题样式</a:t>
            </a:r>
            <a:endParaRPr lang="zh-CN" altLang="en-US"/>
          </a:p>
        </p:txBody>
      </p:sp>
      <p:sp>
        <p:nvSpPr>
          <p:cNvPr id="1027" name="Rectangle 3"/>
          <p:cNvSpPr>
            <a:spLocks noGrp="1"/>
          </p:cNvSpPr>
          <p:nvPr>
            <p:ph type="body" idx="1"/>
          </p:nvPr>
        </p:nvSpPr>
        <p:spPr>
          <a:xfrm>
            <a:off x="609600" y="1600200"/>
            <a:ext cx="10972800" cy="4525963"/>
          </a:xfrm>
          <a:prstGeom prst="rect">
            <a:avLst/>
          </a:prstGeom>
          <a:noFill/>
          <a:ln w="9525">
            <a:noFill/>
          </a:ln>
        </p:spPr>
        <p:txBody>
          <a:bodyPr lIns="121920" tIns="60960" rIns="121920" bIns="6096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Rectangle 4"/>
          <p:cNvSpPr>
            <a:spLocks noGrp="1"/>
          </p:cNvSpPr>
          <p:nvPr>
            <p:ph type="dt" sz="half" idx="2"/>
          </p:nvPr>
        </p:nvSpPr>
        <p:spPr>
          <a:xfrm>
            <a:off x="609600" y="6245225"/>
            <a:ext cx="2844800" cy="476250"/>
          </a:xfrm>
          <a:prstGeom prst="rect">
            <a:avLst/>
          </a:prstGeom>
          <a:noFill/>
          <a:ln w="9525">
            <a:noFill/>
          </a:ln>
        </p:spPr>
        <p:txBody>
          <a:bodyPr lIns="121920" tIns="60960" rIns="121920" bIns="60960"/>
          <a:lstStyle>
            <a:lvl1pPr>
              <a:defRPr sz="1800"/>
            </a:lvl1p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1029" name="Rectangle 5"/>
          <p:cNvSpPr>
            <a:spLocks noGrp="1"/>
          </p:cNvSpPr>
          <p:nvPr>
            <p:ph type="ftr" sz="quarter" idx="3"/>
          </p:nvPr>
        </p:nvSpPr>
        <p:spPr>
          <a:xfrm>
            <a:off x="4165600" y="6245225"/>
            <a:ext cx="3860800" cy="476250"/>
          </a:xfrm>
          <a:prstGeom prst="rect">
            <a:avLst/>
          </a:prstGeom>
          <a:noFill/>
          <a:ln w="9525">
            <a:noFill/>
          </a:ln>
        </p:spPr>
        <p:txBody>
          <a:bodyPr lIns="121920" tIns="60960" rIns="121920" bIns="60960"/>
          <a:lstStyle>
            <a:lvl1pPr algn="ctr">
              <a:defRPr sz="1800"/>
            </a:lvl1pPr>
          </a:lstStyle>
          <a:p>
            <a:pPr lvl="0" eaLnBrk="1" hangingPunct="1"/>
            <a:endParaRPr lang="en-US" altLang="x-none" dirty="0">
              <a:latin typeface="Arial" panose="02080604020202020204" pitchFamily="34" charset="0"/>
            </a:endParaRPr>
          </a:p>
        </p:txBody>
      </p:sp>
      <p:sp>
        <p:nvSpPr>
          <p:cNvPr id="1030" name="Rectangle 6"/>
          <p:cNvSpPr>
            <a:spLocks noGrp="1"/>
          </p:cNvSpPr>
          <p:nvPr>
            <p:ph type="sldNum" sz="quarter" idx="4"/>
          </p:nvPr>
        </p:nvSpPr>
        <p:spPr>
          <a:xfrm>
            <a:off x="8737600" y="6245225"/>
            <a:ext cx="2844800" cy="476250"/>
          </a:xfrm>
          <a:prstGeom prst="rect">
            <a:avLst/>
          </a:prstGeom>
          <a:noFill/>
          <a:ln w="9525">
            <a:noFill/>
          </a:ln>
        </p:spPr>
        <p:txBody>
          <a:bodyPr lIns="121920" tIns="60960" rIns="121920" bIns="60960"/>
          <a:lstStyle>
            <a:lvl1pPr algn="r">
              <a:defRPr sz="1800"/>
            </a:lvl1p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1219200" eaLnBrk="0" fontAlgn="base" latinLnBrk="0" hangingPunct="0">
        <a:lnSpc>
          <a:spcPct val="100000"/>
        </a:lnSpc>
        <a:spcBef>
          <a:spcPct val="0"/>
        </a:spcBef>
        <a:spcAft>
          <a:spcPct val="0"/>
        </a:spcAft>
        <a:buNone/>
        <a:defRPr sz="5800" b="0" i="0" u="none" kern="1200" baseline="0">
          <a:solidFill>
            <a:schemeClr val="tx2"/>
          </a:solidFill>
          <a:latin typeface="+mj-lt"/>
          <a:ea typeface="+mj-ea"/>
          <a:cs typeface="+mj-cs"/>
        </a:defRPr>
      </a:lvl1pPr>
    </p:titleStyle>
    <p:bodyStyle>
      <a:lvl1pPr marL="457200" lvl="0" indent="-457200" algn="l" defTabSz="1219200" eaLnBrk="0" fontAlgn="base" latinLnBrk="0" hangingPunct="0">
        <a:lnSpc>
          <a:spcPct val="100000"/>
        </a:lnSpc>
        <a:spcBef>
          <a:spcPct val="20000"/>
        </a:spcBef>
        <a:spcAft>
          <a:spcPct val="0"/>
        </a:spcAft>
        <a:buChar char="•"/>
        <a:defRPr sz="4200" b="0" i="0" u="none" kern="1200" baseline="0">
          <a:solidFill>
            <a:schemeClr val="tx1"/>
          </a:solidFill>
          <a:latin typeface="+mn-lt"/>
          <a:ea typeface="+mn-ea"/>
          <a:cs typeface="+mn-cs"/>
        </a:defRPr>
      </a:lvl1pPr>
      <a:lvl2pPr marL="990600" lvl="1" indent="-381000" algn="l" defTabSz="1219200" eaLnBrk="0" fontAlgn="base" latinLnBrk="0" hangingPunct="0">
        <a:lnSpc>
          <a:spcPct val="100000"/>
        </a:lnSpc>
        <a:spcBef>
          <a:spcPct val="20000"/>
        </a:spcBef>
        <a:spcAft>
          <a:spcPct val="0"/>
        </a:spcAft>
        <a:buChar char="–"/>
        <a:defRPr sz="3700" b="0" i="0" u="none" kern="1200" baseline="0">
          <a:solidFill>
            <a:schemeClr val="tx1"/>
          </a:solidFill>
          <a:latin typeface="+mn-lt"/>
          <a:ea typeface="+mn-ea"/>
          <a:cs typeface="+mn-cs"/>
        </a:defRPr>
      </a:lvl2pPr>
      <a:lvl3pPr marL="1524000" lvl="2" indent="-304800" algn="l" defTabSz="1219200" eaLnBrk="0" fontAlgn="base" latinLnBrk="0" hangingPunct="0">
        <a:lnSpc>
          <a:spcPct val="100000"/>
        </a:lnSpc>
        <a:spcBef>
          <a:spcPct val="20000"/>
        </a:spcBef>
        <a:spcAft>
          <a:spcPct val="0"/>
        </a:spcAft>
        <a:buChar char="•"/>
        <a:defRPr sz="3200" b="0" i="0" u="none" kern="1200" baseline="0">
          <a:solidFill>
            <a:schemeClr val="tx1"/>
          </a:solidFill>
          <a:latin typeface="+mn-lt"/>
          <a:ea typeface="+mn-ea"/>
          <a:cs typeface="+mn-cs"/>
        </a:defRPr>
      </a:lvl3pPr>
      <a:lvl4pPr marL="2133600" lvl="3"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mn-lt"/>
          <a:ea typeface="+mn-ea"/>
          <a:cs typeface="+mn-cs"/>
        </a:defRPr>
      </a:lvl4pPr>
      <a:lvl5pPr marL="2743200" lvl="4"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mn-lt"/>
          <a:ea typeface="+mn-ea"/>
          <a:cs typeface="+mn-cs"/>
        </a:defRPr>
      </a:lvl5pPr>
      <a:lvl6pPr marL="2514600" lvl="5" indent="-2286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mn-lt"/>
          <a:ea typeface="+mn-ea"/>
          <a:cs typeface="+mn-cs"/>
        </a:defRPr>
      </a:lvl6pPr>
      <a:lvl7pPr marL="2971800" lvl="6" indent="-2286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mn-lt"/>
          <a:ea typeface="+mn-ea"/>
          <a:cs typeface="+mn-cs"/>
        </a:defRPr>
      </a:lvl7pPr>
      <a:lvl8pPr marL="3429000" lvl="7" indent="-2286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mn-lt"/>
          <a:ea typeface="+mn-ea"/>
          <a:cs typeface="+mn-cs"/>
        </a:defRPr>
      </a:lvl8pPr>
      <a:lvl9pPr marL="3886200" lvl="8" indent="-2286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mn-lt"/>
          <a:ea typeface="+mn-ea"/>
          <a:cs typeface="+mn-cs"/>
        </a:defRPr>
      </a:lvl1pPr>
      <a:lvl2pPr marL="457200" lvl="1"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5pPr>
      <a:lvl6pPr marL="2286000" lvl="5"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6pPr>
      <a:lvl7pPr marL="2743200" lvl="6"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7pPr>
      <a:lvl8pPr marL="3200400" lvl="7"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8pPr>
      <a:lvl9pPr marL="3657600" lvl="8"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pic>
        <p:nvPicPr>
          <p:cNvPr id="2050" name="Picture 9"/>
          <p:cNvPicPr>
            <a:picLocks noChangeAspect="1"/>
          </p:cNvPicPr>
          <p:nvPr/>
        </p:nvPicPr>
        <p:blipFill>
          <a:blip r:embed="rId12"/>
          <a:stretch>
            <a:fillRect/>
          </a:stretch>
        </p:blipFill>
        <p:spPr>
          <a:xfrm>
            <a:off x="0" y="0"/>
            <a:ext cx="12209463" cy="6858000"/>
          </a:xfrm>
          <a:prstGeom prst="rect">
            <a:avLst/>
          </a:prstGeom>
          <a:noFill/>
          <a:ln w="9525">
            <a:noFill/>
          </a:ln>
        </p:spPr>
      </p:pic>
      <p:sp>
        <p:nvSpPr>
          <p:cNvPr id="2051" name="Rectangle 3"/>
          <p:cNvSpPr>
            <a:spLocks noGrp="1"/>
          </p:cNvSpPr>
          <p:nvPr>
            <p:ph type="title"/>
          </p:nvPr>
        </p:nvSpPr>
        <p:spPr>
          <a:xfrm>
            <a:off x="609600" y="190500"/>
            <a:ext cx="10972800" cy="582613"/>
          </a:xfrm>
          <a:prstGeom prst="rect">
            <a:avLst/>
          </a:prstGeom>
          <a:noFill/>
          <a:ln w="9525">
            <a:noFill/>
          </a:ln>
        </p:spPr>
        <p:txBody>
          <a:bodyPr lIns="121920" tIns="60960" rIns="121920" bIns="60960" anchor="ctr" anchorCtr="0"/>
          <a:p>
            <a:pPr lvl="0"/>
            <a:r>
              <a:rPr lang="zh-CN" altLang="en-US"/>
              <a:t>单击此处编辑母版标题样式</a:t>
            </a:r>
            <a:endParaRPr lang="zh-CN" altLang="en-US"/>
          </a:p>
        </p:txBody>
      </p:sp>
      <p:sp>
        <p:nvSpPr>
          <p:cNvPr id="2052" name="Rectangle 4"/>
          <p:cNvSpPr>
            <a:spLocks noGrp="1"/>
          </p:cNvSpPr>
          <p:nvPr>
            <p:ph type="body" idx="1"/>
          </p:nvPr>
        </p:nvSpPr>
        <p:spPr>
          <a:xfrm>
            <a:off x="609600" y="1174750"/>
            <a:ext cx="10972800" cy="4953000"/>
          </a:xfrm>
          <a:prstGeom prst="rect">
            <a:avLst/>
          </a:prstGeom>
          <a:noFill/>
          <a:ln w="9525">
            <a:noFill/>
          </a:ln>
        </p:spPr>
        <p:txBody>
          <a:bodyPr lIns="121920" tIns="60960" rIns="121920" bIns="6096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2053" name="Rectangle 5"/>
          <p:cNvSpPr>
            <a:spLocks noGrp="1"/>
          </p:cNvSpPr>
          <p:nvPr>
            <p:ph type="dt" sz="half" idx="2"/>
          </p:nvPr>
        </p:nvSpPr>
        <p:spPr>
          <a:xfrm>
            <a:off x="609600" y="6245225"/>
            <a:ext cx="2844800" cy="476250"/>
          </a:xfrm>
          <a:prstGeom prst="rect">
            <a:avLst/>
          </a:prstGeom>
          <a:noFill/>
          <a:ln w="9525">
            <a:noFill/>
          </a:ln>
        </p:spPr>
        <p:txBody>
          <a:bodyPr lIns="121920" tIns="60960" rIns="121920" bIns="60960"/>
          <a:lstStyle>
            <a:lvl1pPr>
              <a:defRPr sz="1800"/>
            </a:lvl1p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2054" name="Rectangle 6"/>
          <p:cNvSpPr>
            <a:spLocks noGrp="1"/>
          </p:cNvSpPr>
          <p:nvPr>
            <p:ph type="ftr" sz="quarter" idx="3"/>
          </p:nvPr>
        </p:nvSpPr>
        <p:spPr>
          <a:xfrm>
            <a:off x="4165600" y="6245225"/>
            <a:ext cx="3860800" cy="476250"/>
          </a:xfrm>
          <a:prstGeom prst="rect">
            <a:avLst/>
          </a:prstGeom>
          <a:noFill/>
          <a:ln w="9525">
            <a:noFill/>
          </a:ln>
        </p:spPr>
        <p:txBody>
          <a:bodyPr lIns="121920" tIns="60960" rIns="121920" bIns="60960"/>
          <a:lstStyle>
            <a:lvl1pPr algn="ctr">
              <a:defRPr sz="1800"/>
            </a:lvl1pPr>
          </a:lstStyle>
          <a:p>
            <a:pPr lvl="0" eaLnBrk="1" hangingPunct="1"/>
            <a:endParaRPr lang="zh-CN" altLang="en-US" dirty="0">
              <a:latin typeface="Arial" panose="02080604020202020204" pitchFamily="34" charset="0"/>
            </a:endParaRPr>
          </a:p>
        </p:txBody>
      </p:sp>
      <p:sp>
        <p:nvSpPr>
          <p:cNvPr id="2055" name="Rectangle 7"/>
          <p:cNvSpPr>
            <a:spLocks noGrp="1"/>
          </p:cNvSpPr>
          <p:nvPr>
            <p:ph type="sldNum" sz="quarter" idx="4"/>
          </p:nvPr>
        </p:nvSpPr>
        <p:spPr>
          <a:xfrm>
            <a:off x="8737600" y="6245225"/>
            <a:ext cx="2844800" cy="476250"/>
          </a:xfrm>
          <a:prstGeom prst="rect">
            <a:avLst/>
          </a:prstGeom>
          <a:noFill/>
          <a:ln w="9525">
            <a:noFill/>
          </a:ln>
        </p:spPr>
        <p:txBody>
          <a:bodyPr lIns="121920" tIns="60960" rIns="121920" bIns="60960"/>
          <a:lstStyle>
            <a:lvl1pPr algn="r">
              <a:defRPr sz="1800"/>
            </a:lvl1p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marL="0" lvl="0" indent="0" algn="l" defTabSz="1219200" eaLnBrk="0" fontAlgn="base" latinLnBrk="0" hangingPunct="0">
        <a:lnSpc>
          <a:spcPct val="100000"/>
        </a:lnSpc>
        <a:spcBef>
          <a:spcPct val="0"/>
        </a:spcBef>
        <a:spcAft>
          <a:spcPct val="0"/>
        </a:spcAft>
        <a:buNone/>
        <a:defRPr sz="4800" b="0" i="0" u="none" kern="1200" baseline="0">
          <a:solidFill>
            <a:schemeClr val="tx1"/>
          </a:solidFill>
          <a:latin typeface="+mj-lt"/>
          <a:ea typeface="+mj-ea"/>
          <a:cs typeface="+mj-cs"/>
        </a:defRPr>
      </a:lvl1pPr>
    </p:titleStyle>
    <p:bodyStyle>
      <a:lvl1pPr marL="457200" lvl="0" indent="-457200" algn="l" defTabSz="1219200" eaLnBrk="0" fontAlgn="base" latinLnBrk="0" hangingPunct="0">
        <a:lnSpc>
          <a:spcPct val="100000"/>
        </a:lnSpc>
        <a:spcBef>
          <a:spcPct val="20000"/>
        </a:spcBef>
        <a:spcAft>
          <a:spcPct val="0"/>
        </a:spcAft>
        <a:buChar char="•"/>
        <a:defRPr sz="4200" b="0" i="0" u="none" kern="1200" baseline="0">
          <a:solidFill>
            <a:schemeClr val="tx1"/>
          </a:solidFill>
          <a:latin typeface="+mn-lt"/>
          <a:ea typeface="+mn-ea"/>
          <a:cs typeface="+mn-cs"/>
        </a:defRPr>
      </a:lvl1pPr>
      <a:lvl2pPr marL="990600" lvl="1" indent="-381000" algn="l" defTabSz="1219200" eaLnBrk="0" fontAlgn="base" latinLnBrk="0" hangingPunct="0">
        <a:lnSpc>
          <a:spcPct val="100000"/>
        </a:lnSpc>
        <a:spcBef>
          <a:spcPct val="20000"/>
        </a:spcBef>
        <a:spcAft>
          <a:spcPct val="0"/>
        </a:spcAft>
        <a:buChar char="–"/>
        <a:defRPr sz="3700" b="0" i="0" u="none" kern="1200" baseline="0">
          <a:solidFill>
            <a:schemeClr val="tx1"/>
          </a:solidFill>
          <a:latin typeface="+mn-lt"/>
          <a:ea typeface="+mn-ea"/>
          <a:cs typeface="+mn-cs"/>
        </a:defRPr>
      </a:lvl2pPr>
      <a:lvl3pPr marL="1524000" lvl="2" indent="-304800" algn="l" defTabSz="1219200" eaLnBrk="0" fontAlgn="base" latinLnBrk="0" hangingPunct="0">
        <a:lnSpc>
          <a:spcPct val="100000"/>
        </a:lnSpc>
        <a:spcBef>
          <a:spcPct val="20000"/>
        </a:spcBef>
        <a:spcAft>
          <a:spcPct val="0"/>
        </a:spcAft>
        <a:buChar char="•"/>
        <a:defRPr sz="3200" b="0" i="0" u="none" kern="1200" baseline="0">
          <a:solidFill>
            <a:schemeClr val="tx1"/>
          </a:solidFill>
          <a:latin typeface="+mn-lt"/>
          <a:ea typeface="+mn-ea"/>
          <a:cs typeface="+mn-cs"/>
        </a:defRPr>
      </a:lvl3pPr>
      <a:lvl4pPr marL="2133600" lvl="3"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mn-lt"/>
          <a:ea typeface="+mn-ea"/>
          <a:cs typeface="+mn-cs"/>
        </a:defRPr>
      </a:lvl4pPr>
      <a:lvl5pPr marL="2743200" lvl="4"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mn-lt"/>
          <a:ea typeface="+mn-ea"/>
          <a:cs typeface="+mn-cs"/>
        </a:defRPr>
      </a:lvl5pPr>
      <a:lvl6pPr marL="2514600" lvl="5" indent="-2286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mn-lt"/>
          <a:ea typeface="+mn-ea"/>
          <a:cs typeface="+mn-cs"/>
        </a:defRPr>
      </a:lvl6pPr>
      <a:lvl7pPr marL="2971800" lvl="6" indent="-2286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mn-lt"/>
          <a:ea typeface="+mn-ea"/>
          <a:cs typeface="+mn-cs"/>
        </a:defRPr>
      </a:lvl7pPr>
      <a:lvl8pPr marL="3429000" lvl="7" indent="-2286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mn-lt"/>
          <a:ea typeface="+mn-ea"/>
          <a:cs typeface="+mn-cs"/>
        </a:defRPr>
      </a:lvl8pPr>
      <a:lvl9pPr marL="3886200" lvl="8" indent="-2286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mn-lt"/>
          <a:ea typeface="+mn-ea"/>
          <a:cs typeface="+mn-cs"/>
        </a:defRPr>
      </a:lvl1pPr>
      <a:lvl2pPr marL="457200" lvl="1"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5pPr>
      <a:lvl6pPr marL="2286000" lvl="5"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6pPr>
      <a:lvl7pPr marL="2743200" lvl="6"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7pPr>
      <a:lvl8pPr marL="3200400" lvl="7"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8pPr>
      <a:lvl9pPr marL="3657600" lvl="8"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alpha val="100000"/>
          </a:schemeClr>
        </a:solidFill>
        <a:effectLst/>
      </p:bgPr>
    </p:bg>
    <p:spTree>
      <p:nvGrpSpPr>
        <p:cNvPr id="1" name=""/>
        <p:cNvGrpSpPr/>
        <p:nvPr/>
      </p:nvGrpSpPr>
      <p:grpSpPr/>
      <p:pic>
        <p:nvPicPr>
          <p:cNvPr id="3074" name="Picture 2"/>
          <p:cNvPicPr>
            <a:picLocks noChangeAspect="1"/>
          </p:cNvPicPr>
          <p:nvPr/>
        </p:nvPicPr>
        <p:blipFill>
          <a:blip r:embed="rId12"/>
          <a:stretch>
            <a:fillRect/>
          </a:stretch>
        </p:blipFill>
        <p:spPr>
          <a:xfrm>
            <a:off x="0" y="0"/>
            <a:ext cx="12209463" cy="6858000"/>
          </a:xfrm>
          <a:prstGeom prst="rect">
            <a:avLst/>
          </a:prstGeom>
          <a:noFill/>
          <a:ln w="9525">
            <a:noFill/>
          </a:ln>
        </p:spPr>
      </p:pic>
      <p:sp>
        <p:nvSpPr>
          <p:cNvPr id="3075" name="Rectangle 3"/>
          <p:cNvSpPr>
            <a:spLocks noGrp="1"/>
          </p:cNvSpPr>
          <p:nvPr>
            <p:ph type="title"/>
          </p:nvPr>
        </p:nvSpPr>
        <p:spPr>
          <a:xfrm>
            <a:off x="609600" y="190500"/>
            <a:ext cx="10972800" cy="582613"/>
          </a:xfrm>
          <a:prstGeom prst="rect">
            <a:avLst/>
          </a:prstGeom>
          <a:noFill/>
          <a:ln w="9525">
            <a:noFill/>
          </a:ln>
        </p:spPr>
        <p:txBody>
          <a:bodyPr lIns="121920" tIns="60960" rIns="121920" bIns="60960" anchor="ctr" anchorCtr="0"/>
          <a:p>
            <a:pPr lvl="0"/>
            <a:r>
              <a:rPr lang="zh-CN" altLang="en-US"/>
              <a:t>单击此处编辑母版标题样式</a:t>
            </a:r>
            <a:endParaRPr lang="zh-CN" altLang="en-US"/>
          </a:p>
        </p:txBody>
      </p:sp>
      <p:sp>
        <p:nvSpPr>
          <p:cNvPr id="3076" name="Rectangle 4"/>
          <p:cNvSpPr>
            <a:spLocks noGrp="1"/>
          </p:cNvSpPr>
          <p:nvPr>
            <p:ph type="body" idx="1"/>
          </p:nvPr>
        </p:nvSpPr>
        <p:spPr>
          <a:xfrm>
            <a:off x="609600" y="1174750"/>
            <a:ext cx="10972800" cy="4953000"/>
          </a:xfrm>
          <a:prstGeom prst="rect">
            <a:avLst/>
          </a:prstGeom>
          <a:noFill/>
          <a:ln w="9525">
            <a:noFill/>
          </a:ln>
        </p:spPr>
        <p:txBody>
          <a:bodyPr lIns="121920" tIns="60960" rIns="121920" bIns="6096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3077" name="Rectangle 5"/>
          <p:cNvSpPr>
            <a:spLocks noGrp="1"/>
          </p:cNvSpPr>
          <p:nvPr>
            <p:ph type="dt" sz="half" idx="2"/>
          </p:nvPr>
        </p:nvSpPr>
        <p:spPr>
          <a:xfrm>
            <a:off x="609600" y="6245225"/>
            <a:ext cx="2844800" cy="476250"/>
          </a:xfrm>
          <a:prstGeom prst="rect">
            <a:avLst/>
          </a:prstGeom>
          <a:noFill/>
          <a:ln w="9525">
            <a:noFill/>
          </a:ln>
        </p:spPr>
        <p:txBody>
          <a:bodyPr lIns="121920" tIns="60960" rIns="121920" bIns="60960"/>
          <a:lstStyle>
            <a:lvl1pPr>
              <a:defRPr sz="1800"/>
            </a:lvl1pPr>
          </a:lstStyle>
          <a:p>
            <a:pPr lvl="0" eaLnBrk="1" hangingPunct="1"/>
            <a:fld id="{BB962C8B-B14F-4D97-AF65-F5344CB8AC3E}" type="datetime1">
              <a:rPr lang="zh-CN" altLang="en-US" dirty="0">
                <a:latin typeface="Arial" panose="02080604020202020204" pitchFamily="34" charset="0"/>
              </a:rPr>
            </a:fld>
            <a:endParaRPr lang="zh-CN" altLang="en-US" dirty="0">
              <a:latin typeface="Arial" panose="02080604020202020204" pitchFamily="34" charset="0"/>
            </a:endParaRPr>
          </a:p>
        </p:txBody>
      </p:sp>
      <p:sp>
        <p:nvSpPr>
          <p:cNvPr id="3078" name="Rectangle 6"/>
          <p:cNvSpPr>
            <a:spLocks noGrp="1"/>
          </p:cNvSpPr>
          <p:nvPr>
            <p:ph type="ftr" sz="quarter" idx="3"/>
          </p:nvPr>
        </p:nvSpPr>
        <p:spPr>
          <a:xfrm>
            <a:off x="4165600" y="6245225"/>
            <a:ext cx="3860800" cy="476250"/>
          </a:xfrm>
          <a:prstGeom prst="rect">
            <a:avLst/>
          </a:prstGeom>
          <a:noFill/>
          <a:ln w="9525">
            <a:noFill/>
          </a:ln>
        </p:spPr>
        <p:txBody>
          <a:bodyPr lIns="121920" tIns="60960" rIns="121920" bIns="60960"/>
          <a:lstStyle>
            <a:lvl1pPr algn="ctr">
              <a:defRPr sz="1800"/>
            </a:lvl1pPr>
          </a:lstStyle>
          <a:p>
            <a:pPr lvl="0" eaLnBrk="1" hangingPunct="1"/>
            <a:endParaRPr lang="zh-CN" altLang="en-US" dirty="0">
              <a:latin typeface="Arial" panose="02080604020202020204" pitchFamily="34" charset="0"/>
            </a:endParaRPr>
          </a:p>
        </p:txBody>
      </p:sp>
      <p:sp>
        <p:nvSpPr>
          <p:cNvPr id="3079" name="Rectangle 7"/>
          <p:cNvSpPr>
            <a:spLocks noGrp="1"/>
          </p:cNvSpPr>
          <p:nvPr>
            <p:ph type="sldNum" sz="quarter" idx="4"/>
          </p:nvPr>
        </p:nvSpPr>
        <p:spPr>
          <a:xfrm>
            <a:off x="8737600" y="6245225"/>
            <a:ext cx="2844800" cy="476250"/>
          </a:xfrm>
          <a:prstGeom prst="rect">
            <a:avLst/>
          </a:prstGeom>
          <a:noFill/>
          <a:ln w="9525">
            <a:noFill/>
          </a:ln>
        </p:spPr>
        <p:txBody>
          <a:bodyPr lIns="121920" tIns="60960" rIns="121920" bIns="60960"/>
          <a:lstStyle>
            <a:lvl1pPr algn="r">
              <a:defRPr sz="1800"/>
            </a:lvl1pPr>
          </a:lstStyle>
          <a:p>
            <a:pPr lvl="0" eaLnBrk="1" hangingPunct="1"/>
            <a:fld id="{9A0DB2DC-4C9A-4742-B13C-FB6460FD3503}" type="slidenum">
              <a:rPr lang="zh-CN" altLang="en-US" dirty="0">
                <a:latin typeface="Arial" panose="02080604020202020204" pitchFamily="34" charset="0"/>
              </a:rPr>
            </a:fld>
            <a:endParaRPr lang="zh-CN" altLang="en-US" dirty="0">
              <a:latin typeface="Arial" panose="02080604020202020204" pitchFamily="34" charset="0"/>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marL="0" lvl="0" indent="0" algn="l" defTabSz="1219200" eaLnBrk="0" fontAlgn="base" latinLnBrk="0" hangingPunct="0">
        <a:lnSpc>
          <a:spcPct val="100000"/>
        </a:lnSpc>
        <a:spcBef>
          <a:spcPct val="0"/>
        </a:spcBef>
        <a:spcAft>
          <a:spcPct val="0"/>
        </a:spcAft>
        <a:buNone/>
        <a:defRPr sz="4800" b="0" i="0" u="none" kern="1200" baseline="0">
          <a:solidFill>
            <a:schemeClr val="tx1"/>
          </a:solidFill>
          <a:latin typeface="+mj-lt"/>
          <a:ea typeface="+mj-ea"/>
          <a:cs typeface="+mj-cs"/>
        </a:defRPr>
      </a:lvl1pPr>
    </p:titleStyle>
    <p:bodyStyle>
      <a:lvl1pPr marL="457200" lvl="0" indent="-457200" algn="l" defTabSz="1219200" eaLnBrk="0" fontAlgn="base" latinLnBrk="0" hangingPunct="0">
        <a:lnSpc>
          <a:spcPct val="100000"/>
        </a:lnSpc>
        <a:spcBef>
          <a:spcPct val="20000"/>
        </a:spcBef>
        <a:spcAft>
          <a:spcPct val="0"/>
        </a:spcAft>
        <a:buChar char="•"/>
        <a:defRPr sz="4200" b="0" i="0" u="none" kern="1200" baseline="0">
          <a:solidFill>
            <a:schemeClr val="tx1"/>
          </a:solidFill>
          <a:latin typeface="+mn-lt"/>
          <a:ea typeface="+mn-ea"/>
          <a:cs typeface="+mn-cs"/>
        </a:defRPr>
      </a:lvl1pPr>
      <a:lvl2pPr marL="990600" lvl="1" indent="-381000" algn="l" defTabSz="1219200" eaLnBrk="0" fontAlgn="base" latinLnBrk="0" hangingPunct="0">
        <a:lnSpc>
          <a:spcPct val="100000"/>
        </a:lnSpc>
        <a:spcBef>
          <a:spcPct val="20000"/>
        </a:spcBef>
        <a:spcAft>
          <a:spcPct val="0"/>
        </a:spcAft>
        <a:buChar char="–"/>
        <a:defRPr sz="3700" b="0" i="0" u="none" kern="1200" baseline="0">
          <a:solidFill>
            <a:schemeClr val="tx1"/>
          </a:solidFill>
          <a:latin typeface="+mn-lt"/>
          <a:ea typeface="+mn-ea"/>
          <a:cs typeface="+mn-cs"/>
        </a:defRPr>
      </a:lvl2pPr>
      <a:lvl3pPr marL="1524000" lvl="2" indent="-304800" algn="l" defTabSz="1219200" eaLnBrk="0" fontAlgn="base" latinLnBrk="0" hangingPunct="0">
        <a:lnSpc>
          <a:spcPct val="100000"/>
        </a:lnSpc>
        <a:spcBef>
          <a:spcPct val="20000"/>
        </a:spcBef>
        <a:spcAft>
          <a:spcPct val="0"/>
        </a:spcAft>
        <a:buChar char="•"/>
        <a:defRPr sz="3200" b="0" i="0" u="none" kern="1200" baseline="0">
          <a:solidFill>
            <a:schemeClr val="tx1"/>
          </a:solidFill>
          <a:latin typeface="+mn-lt"/>
          <a:ea typeface="+mn-ea"/>
          <a:cs typeface="+mn-cs"/>
        </a:defRPr>
      </a:lvl3pPr>
      <a:lvl4pPr marL="2133600" lvl="3"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mn-lt"/>
          <a:ea typeface="+mn-ea"/>
          <a:cs typeface="+mn-cs"/>
        </a:defRPr>
      </a:lvl4pPr>
      <a:lvl5pPr marL="2743200" lvl="4"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mn-lt"/>
          <a:ea typeface="+mn-ea"/>
          <a:cs typeface="+mn-cs"/>
        </a:defRPr>
      </a:lvl5pPr>
      <a:lvl6pPr marL="2514600" lvl="5" indent="-2286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mn-lt"/>
          <a:ea typeface="+mn-ea"/>
          <a:cs typeface="+mn-cs"/>
        </a:defRPr>
      </a:lvl6pPr>
      <a:lvl7pPr marL="2971800" lvl="6" indent="-2286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mn-lt"/>
          <a:ea typeface="+mn-ea"/>
          <a:cs typeface="+mn-cs"/>
        </a:defRPr>
      </a:lvl7pPr>
      <a:lvl8pPr marL="3429000" lvl="7" indent="-2286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mn-lt"/>
          <a:ea typeface="+mn-ea"/>
          <a:cs typeface="+mn-cs"/>
        </a:defRPr>
      </a:lvl8pPr>
      <a:lvl9pPr marL="3886200" lvl="8" indent="-2286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mn-lt"/>
          <a:ea typeface="+mn-ea"/>
          <a:cs typeface="+mn-cs"/>
        </a:defRPr>
      </a:lvl9pPr>
    </p:bodyStyle>
    <p:otherStyle>
      <a:lvl1pPr marL="0" lvl="0"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mn-lt"/>
          <a:ea typeface="+mn-ea"/>
          <a:cs typeface="+mn-cs"/>
        </a:defRPr>
      </a:lvl1pPr>
      <a:lvl2pPr marL="457200" lvl="1"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2pPr>
      <a:lvl3pPr marL="914400" lvl="2"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3pPr>
      <a:lvl4pPr marL="1371600" lvl="3"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4pPr>
      <a:lvl5pPr marL="1828800" lvl="4"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5pPr>
      <a:lvl6pPr marL="2286000" lvl="5"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6pPr>
      <a:lvl7pPr marL="2743200" lvl="6"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7pPr>
      <a:lvl8pPr marL="3200400" lvl="7"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8pPr>
      <a:lvl9pPr marL="3657600" lvl="8" indent="0" algn="l" defTabSz="914400" rtl="0" eaLnBrk="0" fontAlgn="base" latinLnBrk="0" hangingPunct="0">
        <a:lnSpc>
          <a:spcPct val="100000"/>
        </a:lnSpc>
        <a:spcBef>
          <a:spcPct val="0"/>
        </a:spcBef>
        <a:spcAft>
          <a:spcPct val="0"/>
        </a:spcAft>
        <a:buFont typeface="Arial" panose="02080604020202020204" pitchFamily="34" charset="0"/>
        <a:buNone/>
        <a:defRPr sz="2400" b="0" i="0" u="none" kern="1200" baseline="0">
          <a:solidFill>
            <a:schemeClr val="tx1"/>
          </a:solidFill>
          <a:latin typeface="Arial" panose="02080604020202020204" pitchFamily="34" charset="0"/>
          <a:ea typeface="宋体" pitchFamily="2" charset="-122"/>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18.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8.xml"/><Relationship Id="rId1" Type="http://schemas.openxmlformats.org/officeDocument/2006/relationships/image" Target="../media/image6.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image" Target="../media/image8.pn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Rectangle 2"/>
          <p:cNvSpPr>
            <a:spLocks noGrp="1"/>
          </p:cNvSpPr>
          <p:nvPr>
            <p:ph type="ctrTitle" idx="4294967295"/>
          </p:nvPr>
        </p:nvSpPr>
        <p:spPr>
          <a:xfrm>
            <a:off x="627063" y="1528763"/>
            <a:ext cx="10947400" cy="1082675"/>
          </a:xfrm>
        </p:spPr>
        <p:txBody>
          <a:bodyPr vert="horz" wrap="square" lIns="121920" tIns="60960" rIns="121920" bIns="60960" anchor="ctr" anchorCtr="0"/>
          <a:lstStyle>
            <a:lvl1pPr lvl="0">
              <a:buClrTx/>
              <a:buSzTx/>
              <a:buFontTx/>
              <a:defRPr/>
            </a:lvl1pPr>
          </a:lstStyle>
          <a:p>
            <a:pPr lvl="0" algn="ctr" eaLnBrk="1" hangingPunct="1"/>
            <a:r>
              <a:rPr lang="zh-CN" altLang="en-US" sz="5400" dirty="0">
                <a:solidFill>
                  <a:srgbClr val="FFFF00"/>
                </a:solidFill>
                <a:effectLst>
                  <a:outerShdw blurRad="38100" dist="38100" dir="2700000">
                    <a:srgbClr val="C0C0C0"/>
                  </a:outerShdw>
                </a:effectLst>
                <a:ea typeface="黑体" panose="02010600030101010101" pitchFamily="49" charset="-122"/>
              </a:rPr>
              <a:t>便利外汇支付结算  </a:t>
            </a:r>
            <a:br>
              <a:rPr lang="en-US" altLang="zh-CN" sz="5400" dirty="0">
                <a:solidFill>
                  <a:srgbClr val="FFFF00"/>
                </a:solidFill>
                <a:effectLst>
                  <a:outerShdw blurRad="38100" dist="38100" dir="2700000">
                    <a:srgbClr val="C0C0C0"/>
                  </a:outerShdw>
                </a:effectLst>
                <a:ea typeface="黑体" panose="02010600030101010101" pitchFamily="49" charset="-122"/>
              </a:rPr>
            </a:br>
            <a:r>
              <a:rPr lang="zh-CN" altLang="en-US" sz="5400" dirty="0">
                <a:solidFill>
                  <a:srgbClr val="FFFF00"/>
                </a:solidFill>
                <a:effectLst>
                  <a:outerShdw blurRad="38100" dist="38100" dir="2700000">
                    <a:srgbClr val="C0C0C0"/>
                  </a:outerShdw>
                </a:effectLst>
                <a:ea typeface="黑体" panose="02010600030101010101" pitchFamily="49" charset="-122"/>
              </a:rPr>
              <a:t>支持跨境电商发展</a:t>
            </a:r>
            <a:endParaRPr lang="zh-CN" altLang="en-US" sz="5400" dirty="0">
              <a:solidFill>
                <a:srgbClr val="FFFF00"/>
              </a:solidFill>
              <a:effectLst>
                <a:outerShdw blurRad="38100" dist="38100" dir="2700000">
                  <a:srgbClr val="C0C0C0"/>
                </a:outerShdw>
              </a:effectLst>
              <a:ea typeface="黑体" panose="02010600030101010101" pitchFamily="49" charset="-122"/>
            </a:endParaRPr>
          </a:p>
        </p:txBody>
      </p:sp>
      <p:sp>
        <p:nvSpPr>
          <p:cNvPr id="5123" name="Rectangle 3"/>
          <p:cNvSpPr>
            <a:spLocks noGrp="1"/>
          </p:cNvSpPr>
          <p:nvPr>
            <p:ph type="subTitle" idx="4294967295"/>
          </p:nvPr>
        </p:nvSpPr>
        <p:spPr>
          <a:xfrm>
            <a:off x="627063" y="5013325"/>
            <a:ext cx="10953750" cy="1752600"/>
          </a:xfrm>
        </p:spPr>
        <p:txBody>
          <a:bodyPr vert="horz" wrap="square" lIns="121920" tIns="60960" rIns="121920" bIns="60960" anchor="t" anchorCtr="0"/>
          <a:lstStyle>
            <a:lvl1pPr marL="0" lvl="0" indent="0" algn="ctr">
              <a:buClrTx/>
              <a:buSzTx/>
              <a:buFontTx/>
              <a:buNone/>
              <a:defRPr/>
            </a:lvl1pPr>
            <a:lvl2pPr marL="609600" lvl="1" indent="0" algn="ctr">
              <a:buClrTx/>
              <a:buSzTx/>
              <a:buFontTx/>
              <a:buNone/>
              <a:defRPr/>
            </a:lvl2pPr>
            <a:lvl3pPr marL="1219200" lvl="2" indent="0" algn="ctr">
              <a:buClrTx/>
              <a:buSzTx/>
              <a:buFontTx/>
              <a:buNone/>
              <a:defRPr/>
            </a:lvl3pPr>
            <a:lvl4pPr marL="1828800" lvl="3" indent="0" algn="ctr">
              <a:buClrTx/>
              <a:buSzTx/>
              <a:buFontTx/>
              <a:buNone/>
              <a:defRPr/>
            </a:lvl4pPr>
            <a:lvl5pPr marL="2438400" lvl="4" indent="0" algn="ctr">
              <a:buClrTx/>
              <a:buSzTx/>
              <a:buFontTx/>
              <a:buNone/>
              <a:defRPr/>
            </a:lvl5pPr>
          </a:lstStyle>
          <a:p>
            <a:pPr lvl="0" eaLnBrk="1" hangingPunct="1"/>
            <a:r>
              <a:rPr lang="zh-CN" altLang="en-US" dirty="0">
                <a:solidFill>
                  <a:srgbClr val="139AC7"/>
                </a:solidFill>
                <a:effectLst>
                  <a:outerShdw blurRad="38100" dist="38100" dir="2700000">
                    <a:srgbClr val="C0C0C0"/>
                  </a:outerShdw>
                </a:effectLst>
                <a:latin typeface="黑体" panose="02010600030101010101" pitchFamily="49" charset="-122"/>
                <a:ea typeface="黑体" panose="02010600030101010101" pitchFamily="49" charset="-122"/>
              </a:rPr>
              <a:t>202</a:t>
            </a:r>
            <a:r>
              <a:rPr lang="en-US" altLang="zh-CN" dirty="0">
                <a:solidFill>
                  <a:srgbClr val="139AC7"/>
                </a:solidFill>
                <a:effectLst>
                  <a:outerShdw blurRad="38100" dist="38100" dir="2700000">
                    <a:srgbClr val="C0C0C0"/>
                  </a:outerShdw>
                </a:effectLst>
                <a:latin typeface="黑体" panose="02010600030101010101" pitchFamily="49" charset="-122"/>
                <a:ea typeface="黑体" panose="02010600030101010101" pitchFamily="49" charset="-122"/>
              </a:rPr>
              <a:t>6</a:t>
            </a:r>
            <a:r>
              <a:rPr lang="zh-CN" altLang="en-US" dirty="0">
                <a:solidFill>
                  <a:srgbClr val="139AC7"/>
                </a:solidFill>
                <a:effectLst>
                  <a:outerShdw blurRad="38100" dist="38100" dir="2700000">
                    <a:srgbClr val="C0C0C0"/>
                  </a:outerShdw>
                </a:effectLst>
                <a:latin typeface="黑体" panose="02010600030101010101" pitchFamily="49" charset="-122"/>
                <a:ea typeface="黑体" panose="02010600030101010101" pitchFamily="49" charset="-122"/>
              </a:rPr>
              <a:t>年</a:t>
            </a:r>
            <a:r>
              <a:rPr lang="en-US" altLang="zh-CN" dirty="0">
                <a:solidFill>
                  <a:srgbClr val="139AC7"/>
                </a:solidFill>
                <a:effectLst>
                  <a:outerShdw blurRad="38100" dist="38100" dir="2700000">
                    <a:srgbClr val="C0C0C0"/>
                  </a:outerShdw>
                </a:effectLst>
                <a:latin typeface="黑体" panose="02010600030101010101" pitchFamily="49" charset="-122"/>
                <a:ea typeface="黑体" panose="02010600030101010101" pitchFamily="49" charset="-122"/>
              </a:rPr>
              <a:t>8</a:t>
            </a:r>
            <a:r>
              <a:rPr lang="zh-CN" altLang="en-US" dirty="0">
                <a:solidFill>
                  <a:srgbClr val="139AC7"/>
                </a:solidFill>
                <a:effectLst>
                  <a:outerShdw blurRad="38100" dist="38100" dir="2700000">
                    <a:srgbClr val="C0C0C0"/>
                  </a:outerShdw>
                </a:effectLst>
                <a:latin typeface="黑体" panose="02010600030101010101" pitchFamily="49" charset="-122"/>
                <a:ea typeface="黑体" panose="02010600030101010101" pitchFamily="49" charset="-122"/>
              </a:rPr>
              <a:t>月</a:t>
            </a:r>
            <a:endParaRPr lang="zh-CN" altLang="en-US" dirty="0">
              <a:solidFill>
                <a:srgbClr val="139AC7"/>
              </a:solidFill>
              <a:effectLst>
                <a:outerShdw blurRad="38100" dist="38100" dir="2700000">
                  <a:srgbClr val="C0C0C0"/>
                </a:outerShdw>
              </a:effectLst>
              <a:latin typeface="黑体" panose="02010600030101010101" pitchFamily="49" charset="-122"/>
              <a:ea typeface="黑体" panose="0201060003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6146" name="组合 20"/>
          <p:cNvGrpSpPr/>
          <p:nvPr/>
        </p:nvGrpSpPr>
        <p:grpSpPr>
          <a:xfrm>
            <a:off x="2108200" y="1277938"/>
            <a:ext cx="7072313" cy="4708525"/>
            <a:chOff x="0" y="0"/>
            <a:chExt cx="7072312" cy="4708525"/>
          </a:xfrm>
        </p:grpSpPr>
        <p:grpSp>
          <p:nvGrpSpPr>
            <p:cNvPr id="6147" name="组合 16"/>
            <p:cNvGrpSpPr/>
            <p:nvPr/>
          </p:nvGrpSpPr>
          <p:grpSpPr>
            <a:xfrm>
              <a:off x="0" y="0"/>
              <a:ext cx="2071687" cy="4708525"/>
              <a:chOff x="0" y="0"/>
              <a:chExt cx="2071687" cy="4708525"/>
            </a:xfrm>
          </p:grpSpPr>
          <p:sp>
            <p:nvSpPr>
              <p:cNvPr id="6148" name="Shape 1452"/>
              <p:cNvSpPr/>
              <p:nvPr/>
            </p:nvSpPr>
            <p:spPr>
              <a:xfrm>
                <a:off x="0" y="857250"/>
                <a:ext cx="2071687" cy="3851275"/>
              </a:xfrm>
              <a:prstGeom prst="roundRect">
                <a:avLst>
                  <a:gd name="adj" fmla="val 6926"/>
                </a:avLst>
              </a:prstGeom>
              <a:noFill/>
              <a:ln w="12700" cap="flat" cmpd="sng">
                <a:solidFill>
                  <a:srgbClr val="A6AAA9"/>
                </a:solidFill>
                <a:prstDash val="solid"/>
                <a:headEnd type="none" w="med" len="med"/>
                <a:tailEnd type="none" w="med" len="med"/>
              </a:ln>
            </p:spPr>
            <p:txBody>
              <a:bodyPr lIns="14288" tIns="14288" rIns="14288" bIns="14288" anchor="ctr" anchorCtr="0"/>
              <a:p>
                <a:pPr eaLnBrk="1" hangingPunct="1"/>
                <a:endParaRPr lang="zh-CN" altLang="en-US" sz="1300" dirty="0">
                  <a:latin typeface="微软雅黑" panose="020B0503020204020204" charset="-122"/>
                  <a:ea typeface="微软雅黑" panose="020B0503020204020204" charset="-122"/>
                </a:endParaRPr>
              </a:p>
            </p:txBody>
          </p:sp>
          <p:sp>
            <p:nvSpPr>
              <p:cNvPr id="6149" name="Shape 1460"/>
              <p:cNvSpPr/>
              <p:nvPr/>
            </p:nvSpPr>
            <p:spPr>
              <a:xfrm>
                <a:off x="357187" y="0"/>
                <a:ext cx="1285875" cy="1285875"/>
              </a:xfrm>
              <a:custGeom>
                <a:avLst/>
                <a:gdLst>
                  <a:gd name="txL" fmla="*/ 0 w 19679"/>
                  <a:gd name="txT" fmla="*/ 0 h 19679"/>
                  <a:gd name="txR" fmla="*/ 19679 w 19679"/>
                  <a:gd name="txB" fmla="*/ 19679 h 19679"/>
                </a:gdLst>
                <a:ahLst/>
                <a:cxnLst>
                  <a:cxn ang="0">
                    <a:pos x="71712933" y="12305103"/>
                  </a:cxn>
                  <a:cxn ang="0">
                    <a:pos x="71712933" y="71712933"/>
                  </a:cxn>
                  <a:cxn ang="0">
                    <a:pos x="12305103" y="71712933"/>
                  </a:cxn>
                  <a:cxn ang="0">
                    <a:pos x="12305103" y="12305103"/>
                  </a:cxn>
                  <a:cxn ang="0">
                    <a:pos x="71712933" y="12305103"/>
                  </a:cxn>
                </a:cxnLst>
                <a:rect l="txL" t="txT" r="txR" b="tx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5DA2">
                  <a:alpha val="100000"/>
                </a:srgbClr>
              </a:solidFill>
              <a:ln w="9525">
                <a:noFill/>
              </a:ln>
            </p:spPr>
            <p:txBody>
              <a:bodyPr/>
              <a:p>
                <a:endParaRPr lang="zh-CN" altLang="en-US"/>
              </a:p>
            </p:txBody>
          </p:sp>
          <p:sp>
            <p:nvSpPr>
              <p:cNvPr id="6150" name="Text Placeholder 5"/>
              <p:cNvSpPr txBox="1"/>
              <p:nvPr/>
            </p:nvSpPr>
            <p:spPr>
              <a:xfrm>
                <a:off x="285750" y="214312"/>
                <a:ext cx="1417637" cy="785813"/>
              </a:xfrm>
              <a:prstGeom prst="rect">
                <a:avLst/>
              </a:prstGeom>
              <a:noFill/>
              <a:ln w="9525">
                <a:noFill/>
              </a:ln>
            </p:spPr>
            <p:txBody>
              <a:bodyPr anchor="ctr" anchorCtr="0"/>
              <a:p>
                <a:pPr algn="ctr" eaLnBrk="1" hangingPunct="1">
                  <a:spcBef>
                    <a:spcPct val="20000"/>
                  </a:spcBef>
                </a:pPr>
                <a:r>
                  <a:rPr lang="zh-CN" altLang="en-US" b="1" dirty="0">
                    <a:solidFill>
                      <a:schemeClr val="bg1"/>
                    </a:solidFill>
                    <a:latin typeface="微软雅黑" panose="020B0503020204020204" charset="-122"/>
                    <a:ea typeface="微软雅黑" panose="020B0503020204020204" charset="-122"/>
                  </a:rPr>
                  <a:t>合规</a:t>
                </a:r>
                <a:endParaRPr lang="zh-CN" altLang="en-US" b="1" dirty="0">
                  <a:solidFill>
                    <a:schemeClr val="bg1"/>
                  </a:solidFill>
                  <a:latin typeface="微软雅黑" panose="020B0503020204020204" charset="-122"/>
                  <a:ea typeface="微软雅黑" panose="020B0503020204020204" charset="-122"/>
                </a:endParaRPr>
              </a:p>
            </p:txBody>
          </p:sp>
          <p:sp>
            <p:nvSpPr>
              <p:cNvPr id="6151" name="Text Placeholder 6"/>
              <p:cNvSpPr txBox="1"/>
              <p:nvPr/>
            </p:nvSpPr>
            <p:spPr>
              <a:xfrm>
                <a:off x="0" y="1357312"/>
                <a:ext cx="2066925" cy="3143250"/>
              </a:xfrm>
              <a:prstGeom prst="rect">
                <a:avLst/>
              </a:prstGeom>
              <a:noFill/>
              <a:ln w="9525">
                <a:noFill/>
              </a:ln>
            </p:spPr>
            <p:txBody>
              <a:bodyPr/>
              <a:p>
                <a:pPr algn="just" eaLnBrk="1" hangingPunct="1">
                  <a:spcBef>
                    <a:spcPct val="20000"/>
                  </a:spcBef>
                  <a:buFont typeface="Wingdings" panose="05000000000000000000" pitchFamily="2" charset="2"/>
                </a:pPr>
                <a:r>
                  <a:rPr lang="zh-CN" altLang="en-US" sz="2800" b="1" dirty="0">
                    <a:solidFill>
                      <a:srgbClr val="002060"/>
                    </a:solidFill>
                    <a:latin typeface="微软雅黑" panose="020B0503020204020204" charset="-122"/>
                    <a:ea typeface="微软雅黑" panose="020B0503020204020204" charset="-122"/>
                  </a:rPr>
                  <a:t>保证真实合规交易顺利进行</a:t>
                </a:r>
                <a:endParaRPr lang="zh-CN" altLang="en-US" sz="2800" b="1" dirty="0">
                  <a:solidFill>
                    <a:srgbClr val="002060"/>
                  </a:solidFill>
                  <a:latin typeface="微软雅黑" panose="020B0503020204020204" charset="-122"/>
                  <a:ea typeface="微软雅黑" panose="020B0503020204020204" charset="-122"/>
                </a:endParaRPr>
              </a:p>
            </p:txBody>
          </p:sp>
        </p:grpSp>
        <p:grpSp>
          <p:nvGrpSpPr>
            <p:cNvPr id="6152" name="组合 15"/>
            <p:cNvGrpSpPr/>
            <p:nvPr/>
          </p:nvGrpSpPr>
          <p:grpSpPr>
            <a:xfrm>
              <a:off x="2500312" y="0"/>
              <a:ext cx="2071688" cy="4708525"/>
              <a:chOff x="0" y="0"/>
              <a:chExt cx="2071688" cy="4708525"/>
            </a:xfrm>
          </p:grpSpPr>
          <p:sp>
            <p:nvSpPr>
              <p:cNvPr id="6153" name="Shape 1452"/>
              <p:cNvSpPr/>
              <p:nvPr/>
            </p:nvSpPr>
            <p:spPr>
              <a:xfrm>
                <a:off x="0" y="857250"/>
                <a:ext cx="2071688" cy="3851275"/>
              </a:xfrm>
              <a:prstGeom prst="roundRect">
                <a:avLst>
                  <a:gd name="adj" fmla="val 6926"/>
                </a:avLst>
              </a:prstGeom>
              <a:noFill/>
              <a:ln w="12700" cap="flat" cmpd="sng">
                <a:solidFill>
                  <a:srgbClr val="A6AAA9"/>
                </a:solidFill>
                <a:prstDash val="solid"/>
                <a:headEnd type="none" w="med" len="med"/>
                <a:tailEnd type="none" w="med" len="med"/>
              </a:ln>
            </p:spPr>
            <p:txBody>
              <a:bodyPr lIns="14288" tIns="14288" rIns="14288" bIns="14288" anchor="ctr" anchorCtr="0"/>
              <a:p>
                <a:pPr eaLnBrk="1" hangingPunct="1"/>
                <a:endParaRPr lang="zh-CN" altLang="en-US" sz="1300" dirty="0">
                  <a:latin typeface="微软雅黑" panose="020B0503020204020204" charset="-122"/>
                  <a:ea typeface="微软雅黑" panose="020B0503020204020204" charset="-122"/>
                </a:endParaRPr>
              </a:p>
            </p:txBody>
          </p:sp>
          <p:sp>
            <p:nvSpPr>
              <p:cNvPr id="6154" name="Shape 1460"/>
              <p:cNvSpPr/>
              <p:nvPr/>
            </p:nvSpPr>
            <p:spPr>
              <a:xfrm>
                <a:off x="428625" y="0"/>
                <a:ext cx="1260475" cy="1260475"/>
              </a:xfrm>
              <a:custGeom>
                <a:avLst/>
                <a:gdLst>
                  <a:gd name="txL" fmla="*/ 0 w 19679"/>
                  <a:gd name="txT" fmla="*/ 0 h 19679"/>
                  <a:gd name="txR" fmla="*/ 19679 w 19679"/>
                  <a:gd name="txB" fmla="*/ 19679 h 19679"/>
                </a:gdLst>
                <a:ahLst/>
                <a:cxnLst>
                  <a:cxn ang="0">
                    <a:pos x="68907803" y="11823767"/>
                  </a:cxn>
                  <a:cxn ang="0">
                    <a:pos x="68907803" y="68907803"/>
                  </a:cxn>
                  <a:cxn ang="0">
                    <a:pos x="11823767" y="68907803"/>
                  </a:cxn>
                  <a:cxn ang="0">
                    <a:pos x="11823767" y="11823767"/>
                  </a:cxn>
                  <a:cxn ang="0">
                    <a:pos x="68907803" y="11823767"/>
                  </a:cxn>
                </a:cxnLst>
                <a:rect l="txL" t="txT" r="txR" b="tx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5DA2">
                  <a:alpha val="100000"/>
                </a:srgbClr>
              </a:solidFill>
              <a:ln w="9525">
                <a:noFill/>
              </a:ln>
            </p:spPr>
            <p:txBody>
              <a:bodyPr/>
              <a:p>
                <a:endParaRPr lang="zh-CN" altLang="en-US"/>
              </a:p>
            </p:txBody>
          </p:sp>
          <p:sp>
            <p:nvSpPr>
              <p:cNvPr id="6155" name="Text Placeholder 5"/>
              <p:cNvSpPr txBox="1"/>
              <p:nvPr/>
            </p:nvSpPr>
            <p:spPr>
              <a:xfrm>
                <a:off x="357188" y="285750"/>
                <a:ext cx="1417637" cy="785812"/>
              </a:xfrm>
              <a:prstGeom prst="rect">
                <a:avLst/>
              </a:prstGeom>
              <a:noFill/>
              <a:ln w="9525">
                <a:noFill/>
              </a:ln>
            </p:spPr>
            <p:txBody>
              <a:bodyPr anchor="ctr" anchorCtr="0"/>
              <a:p>
                <a:pPr algn="ctr" eaLnBrk="1" hangingPunct="1">
                  <a:spcBef>
                    <a:spcPct val="20000"/>
                  </a:spcBef>
                </a:pPr>
                <a:r>
                  <a:rPr lang="zh-CN" altLang="en-US" b="1" dirty="0">
                    <a:solidFill>
                      <a:schemeClr val="bg1"/>
                    </a:solidFill>
                    <a:latin typeface="微软雅黑" panose="020B0503020204020204" charset="-122"/>
                    <a:ea typeface="微软雅黑" panose="020B0503020204020204" charset="-122"/>
                  </a:rPr>
                  <a:t>高效</a:t>
                </a:r>
                <a:endParaRPr lang="zh-CN" altLang="en-US" b="1" dirty="0">
                  <a:solidFill>
                    <a:schemeClr val="bg1"/>
                  </a:solidFill>
                  <a:latin typeface="微软雅黑" panose="020B0503020204020204" charset="-122"/>
                  <a:ea typeface="微软雅黑" panose="020B0503020204020204" charset="-122"/>
                </a:endParaRPr>
              </a:p>
            </p:txBody>
          </p:sp>
          <p:sp>
            <p:nvSpPr>
              <p:cNvPr id="6156" name="Text Placeholder 6"/>
              <p:cNvSpPr txBox="1"/>
              <p:nvPr/>
            </p:nvSpPr>
            <p:spPr>
              <a:xfrm>
                <a:off x="0" y="1357322"/>
                <a:ext cx="2066926" cy="3143250"/>
              </a:xfrm>
              <a:prstGeom prst="rect">
                <a:avLst/>
              </a:prstGeom>
              <a:noFill/>
              <a:ln w="9525">
                <a:noFill/>
              </a:ln>
            </p:spPr>
            <p:txBody>
              <a:bodyPr/>
              <a:p>
                <a:pPr algn="just" eaLnBrk="1" hangingPunct="1">
                  <a:spcBef>
                    <a:spcPct val="20000"/>
                  </a:spcBef>
                  <a:buFont typeface="Wingdings" panose="05000000000000000000" pitchFamily="2" charset="2"/>
                </a:pPr>
                <a:r>
                  <a:rPr lang="zh-CN" altLang="en-US" sz="2800" b="1" dirty="0">
                    <a:solidFill>
                      <a:srgbClr val="002060"/>
                    </a:solidFill>
                    <a:latin typeface="微软雅黑" panose="020B0503020204020204" charset="-122"/>
                    <a:ea typeface="微软雅黑" panose="020B0503020204020204" charset="-122"/>
                  </a:rPr>
                  <a:t>优化审核方式，简化审单手续</a:t>
                </a:r>
                <a:endParaRPr lang="zh-CN" altLang="en-US" sz="2800" b="1" dirty="0">
                  <a:solidFill>
                    <a:srgbClr val="002060"/>
                  </a:solidFill>
                  <a:latin typeface="微软雅黑" panose="020B0503020204020204" charset="-122"/>
                  <a:ea typeface="微软雅黑" panose="020B0503020204020204" charset="-122"/>
                </a:endParaRPr>
              </a:p>
            </p:txBody>
          </p:sp>
        </p:grpSp>
        <p:grpSp>
          <p:nvGrpSpPr>
            <p:cNvPr id="6157" name="组合 17"/>
            <p:cNvGrpSpPr/>
            <p:nvPr/>
          </p:nvGrpSpPr>
          <p:grpSpPr>
            <a:xfrm>
              <a:off x="5000625" y="0"/>
              <a:ext cx="2071687" cy="4708525"/>
              <a:chOff x="0" y="0"/>
              <a:chExt cx="2071688" cy="4708525"/>
            </a:xfrm>
          </p:grpSpPr>
          <p:sp>
            <p:nvSpPr>
              <p:cNvPr id="6158" name="Shape 1452"/>
              <p:cNvSpPr/>
              <p:nvPr/>
            </p:nvSpPr>
            <p:spPr>
              <a:xfrm>
                <a:off x="0" y="857250"/>
                <a:ext cx="2071688" cy="3851275"/>
              </a:xfrm>
              <a:prstGeom prst="roundRect">
                <a:avLst>
                  <a:gd name="adj" fmla="val 6926"/>
                </a:avLst>
              </a:prstGeom>
              <a:noFill/>
              <a:ln w="12700" cap="flat" cmpd="sng">
                <a:solidFill>
                  <a:srgbClr val="A6AAA9"/>
                </a:solidFill>
                <a:prstDash val="solid"/>
                <a:headEnd type="none" w="med" len="med"/>
                <a:tailEnd type="none" w="med" len="med"/>
              </a:ln>
            </p:spPr>
            <p:txBody>
              <a:bodyPr lIns="14288" tIns="14288" rIns="14288" bIns="14288" anchor="ctr" anchorCtr="0"/>
              <a:p>
                <a:pPr eaLnBrk="1" hangingPunct="1"/>
                <a:endParaRPr lang="zh-CN" altLang="en-US" sz="1300" dirty="0">
                  <a:latin typeface="微软雅黑" panose="020B0503020204020204" charset="-122"/>
                  <a:ea typeface="微软雅黑" panose="020B0503020204020204" charset="-122"/>
                </a:endParaRPr>
              </a:p>
            </p:txBody>
          </p:sp>
          <p:sp>
            <p:nvSpPr>
              <p:cNvPr id="6159" name="Shape 1460"/>
              <p:cNvSpPr/>
              <p:nvPr/>
            </p:nvSpPr>
            <p:spPr>
              <a:xfrm>
                <a:off x="382587" y="0"/>
                <a:ext cx="1260476" cy="1260475"/>
              </a:xfrm>
              <a:custGeom>
                <a:avLst/>
                <a:gdLst>
                  <a:gd name="txL" fmla="*/ 0 w 19679"/>
                  <a:gd name="txT" fmla="*/ 0 h 19679"/>
                  <a:gd name="txR" fmla="*/ 19679 w 19679"/>
                  <a:gd name="txB" fmla="*/ 19679 h 19679"/>
                </a:gdLst>
                <a:ahLst/>
                <a:cxnLst>
                  <a:cxn ang="0">
                    <a:pos x="2147483646" y="2147483646"/>
                  </a:cxn>
                  <a:cxn ang="5898240">
                    <a:pos x="2147483646" y="2147483646"/>
                  </a:cxn>
                  <a:cxn ang="11796480">
                    <a:pos x="2147483646" y="2147483646"/>
                  </a:cxn>
                  <a:cxn ang="17694720">
                    <a:pos x="2147483646" y="2147483646"/>
                  </a:cxn>
                </a:cxnLst>
                <a:rect l="txL" t="txT" r="txR" b="tx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005DA2"/>
              </a:solidFill>
              <a:ln w="9525">
                <a:noFill/>
              </a:ln>
            </p:spPr>
            <p:txBody>
              <a:bodyPr lIns="14288" tIns="14288" rIns="14288" bIns="14288" anchor="ctr" anchorCtr="0"/>
              <a:p>
                <a:pPr algn="ctr" eaLnBrk="1" hangingPunct="1">
                  <a:spcBef>
                    <a:spcPct val="20000"/>
                  </a:spcBef>
                </a:pPr>
                <a:r>
                  <a:rPr lang="zh-CN" altLang="en-US" b="1" dirty="0">
                    <a:solidFill>
                      <a:schemeClr val="bg1"/>
                    </a:solidFill>
                    <a:latin typeface="微软雅黑" panose="020B0503020204020204" charset="-122"/>
                    <a:ea typeface="微软雅黑" panose="020B0503020204020204" charset="-122"/>
                  </a:rPr>
                  <a:t>低成本</a:t>
                </a:r>
                <a:endParaRPr lang="zh-CN" altLang="en-US" b="1" dirty="0">
                  <a:solidFill>
                    <a:schemeClr val="bg1"/>
                  </a:solidFill>
                  <a:latin typeface="微软雅黑" panose="020B0503020204020204" charset="-122"/>
                  <a:ea typeface="微软雅黑" panose="020B0503020204020204" charset="-122"/>
                </a:endParaRPr>
              </a:p>
            </p:txBody>
          </p:sp>
          <p:sp>
            <p:nvSpPr>
              <p:cNvPr id="6160" name="Text Placeholder 6"/>
              <p:cNvSpPr txBox="1"/>
              <p:nvPr/>
            </p:nvSpPr>
            <p:spPr>
              <a:xfrm>
                <a:off x="4762" y="1357312"/>
                <a:ext cx="2066926" cy="3143250"/>
              </a:xfrm>
              <a:prstGeom prst="rect">
                <a:avLst/>
              </a:prstGeom>
              <a:noFill/>
              <a:ln w="9525">
                <a:noFill/>
              </a:ln>
            </p:spPr>
            <p:txBody>
              <a:bodyPr/>
              <a:p>
                <a:pPr algn="just" eaLnBrk="1" hangingPunct="1">
                  <a:spcBef>
                    <a:spcPct val="20000"/>
                  </a:spcBef>
                  <a:buFont typeface="Wingdings" panose="05000000000000000000" pitchFamily="2" charset="2"/>
                </a:pPr>
                <a:r>
                  <a:rPr lang="zh-CN" altLang="en-US" sz="2800" b="1" dirty="0">
                    <a:solidFill>
                      <a:srgbClr val="002060"/>
                    </a:solidFill>
                    <a:latin typeface="微软雅黑" panose="020B0503020204020204" charset="-122"/>
                    <a:ea typeface="微软雅黑" panose="020B0503020204020204" charset="-122"/>
                  </a:rPr>
                  <a:t>缩短资金周转环节，降低市场主体经营成本</a:t>
                </a:r>
                <a:endParaRPr lang="en-US" altLang="zh-CN" sz="2800" b="1" dirty="0">
                  <a:solidFill>
                    <a:srgbClr val="002060"/>
                  </a:solidFill>
                  <a:latin typeface="微软雅黑" panose="020B0503020204020204" charset="-122"/>
                  <a:ea typeface="微软雅黑" panose="020B0503020204020204" charset="-122"/>
                </a:endParaRPr>
              </a:p>
            </p:txBody>
          </p:sp>
        </p:grpSp>
        <p:pic>
          <p:nvPicPr>
            <p:cNvPr id="6161" name="图片 17"/>
            <p:cNvPicPr>
              <a:picLocks noChangeAspect="1"/>
            </p:cNvPicPr>
            <p:nvPr/>
          </p:nvPicPr>
          <p:blipFill>
            <a:blip r:embed="rId1"/>
            <a:stretch>
              <a:fillRect/>
            </a:stretch>
          </p:blipFill>
          <p:spPr>
            <a:xfrm>
              <a:off x="544847" y="3324541"/>
              <a:ext cx="1302056" cy="1309371"/>
            </a:xfrm>
            <a:prstGeom prst="rect">
              <a:avLst/>
            </a:prstGeom>
            <a:noFill/>
            <a:ln w="9525">
              <a:noFill/>
            </a:ln>
          </p:spPr>
        </p:pic>
        <p:pic>
          <p:nvPicPr>
            <p:cNvPr id="6162" name="图片 18"/>
            <p:cNvPicPr>
              <a:picLocks noChangeAspect="1"/>
            </p:cNvPicPr>
            <p:nvPr/>
          </p:nvPicPr>
          <p:blipFill>
            <a:blip r:embed="rId2"/>
            <a:stretch>
              <a:fillRect/>
            </a:stretch>
          </p:blipFill>
          <p:spPr>
            <a:xfrm>
              <a:off x="2777862" y="3324541"/>
              <a:ext cx="1497275" cy="1324778"/>
            </a:xfrm>
            <a:prstGeom prst="rect">
              <a:avLst/>
            </a:prstGeom>
            <a:noFill/>
            <a:ln w="9525">
              <a:noFill/>
            </a:ln>
          </p:spPr>
        </p:pic>
        <p:pic>
          <p:nvPicPr>
            <p:cNvPr id="6163" name="图片 19"/>
            <p:cNvPicPr>
              <a:picLocks noChangeAspect="1"/>
            </p:cNvPicPr>
            <p:nvPr/>
          </p:nvPicPr>
          <p:blipFill>
            <a:blip r:embed="rId3"/>
            <a:stretch>
              <a:fillRect/>
            </a:stretch>
          </p:blipFill>
          <p:spPr>
            <a:xfrm>
              <a:off x="5383212" y="3424822"/>
              <a:ext cx="1324585" cy="1283703"/>
            </a:xfrm>
            <a:prstGeom prst="rect">
              <a:avLst/>
            </a:prstGeom>
            <a:noFill/>
            <a:ln w="9525">
              <a:noFill/>
            </a:ln>
          </p:spPr>
        </p:pic>
      </p:grpSp>
      <p:sp>
        <p:nvSpPr>
          <p:cNvPr id="6164" name="Rectangle 2"/>
          <p:cNvSpPr txBox="1"/>
          <p:nvPr/>
        </p:nvSpPr>
        <p:spPr>
          <a:xfrm>
            <a:off x="609600" y="190500"/>
            <a:ext cx="10972800" cy="582613"/>
          </a:xfrm>
          <a:prstGeom prst="rect">
            <a:avLst/>
          </a:prstGeom>
          <a:noFill/>
          <a:ln w="9525">
            <a:noFill/>
          </a:ln>
        </p:spPr>
        <p:txBody>
          <a:bodyPr/>
          <a:lstStyle>
            <a:lvl1pPr marL="457200" lvl="0" indent="-457200" algn="l" defTabSz="1219200" eaLnBrk="0" fontAlgn="base" latinLnBrk="0" hangingPunct="0">
              <a:lnSpc>
                <a:spcPct val="100000"/>
              </a:lnSpc>
              <a:spcBef>
                <a:spcPct val="20000"/>
              </a:spcBef>
              <a:spcAft>
                <a:spcPct val="0"/>
              </a:spcAft>
              <a:buChar char="•"/>
              <a:defRPr sz="4200" u="none" kern="1200" baseline="0">
                <a:solidFill>
                  <a:schemeClr val="tx1"/>
                </a:solidFill>
                <a:latin typeface="Arial" panose="02080604020202020204" pitchFamily="34" charset="0"/>
                <a:ea typeface="宋体" pitchFamily="2" charset="-122"/>
              </a:defRPr>
            </a:lvl1pPr>
            <a:lvl2pPr marL="990600" lvl="1" indent="-381000" algn="l" defTabSz="1219200" eaLnBrk="0" fontAlgn="base" latinLnBrk="0" hangingPunct="0">
              <a:lnSpc>
                <a:spcPct val="100000"/>
              </a:lnSpc>
              <a:spcBef>
                <a:spcPct val="20000"/>
              </a:spcBef>
              <a:spcAft>
                <a:spcPct val="0"/>
              </a:spcAft>
              <a:buChar char="–"/>
              <a:defRPr sz="3700" b="0" i="0" u="none" kern="1200" baseline="0">
                <a:solidFill>
                  <a:schemeClr val="tx1"/>
                </a:solidFill>
                <a:latin typeface="Arial" panose="02080604020202020204" pitchFamily="34" charset="0"/>
                <a:ea typeface="宋体" pitchFamily="2" charset="-122"/>
              </a:defRPr>
            </a:lvl2pPr>
            <a:lvl3pPr marL="1524000" lvl="2" indent="-304800" algn="l" defTabSz="1219200" eaLnBrk="0" fontAlgn="base" latinLnBrk="0" hangingPunct="0">
              <a:lnSpc>
                <a:spcPct val="100000"/>
              </a:lnSpc>
              <a:spcBef>
                <a:spcPct val="20000"/>
              </a:spcBef>
              <a:spcAft>
                <a:spcPct val="0"/>
              </a:spcAft>
              <a:buChar char="•"/>
              <a:defRPr sz="3200" b="0" i="0" u="none" kern="1200" baseline="0">
                <a:solidFill>
                  <a:schemeClr val="tx1"/>
                </a:solidFill>
                <a:latin typeface="Arial" panose="02080604020202020204" pitchFamily="34" charset="0"/>
                <a:ea typeface="宋体" pitchFamily="2" charset="-122"/>
              </a:defRPr>
            </a:lvl3pPr>
            <a:lvl4pPr marL="2133600" lvl="3"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4pPr>
            <a:lvl5pPr marL="2743200" lvl="4"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5pPr>
          </a:lstStyle>
          <a:p>
            <a:pPr marL="0" lvl="0" indent="0" eaLnBrk="1" hangingPunct="1">
              <a:spcBef>
                <a:spcPct val="0"/>
              </a:spcBef>
              <a:buNone/>
            </a:pPr>
            <a:r>
              <a:rPr lang="zh-CN" altLang="en-US" sz="4400" b="1">
                <a:solidFill>
                  <a:schemeClr val="accent1"/>
                </a:solidFill>
                <a:latin typeface="黑体" panose="02010600030101010101" pitchFamily="49" charset="-122"/>
                <a:ea typeface="黑体" panose="02010600030101010101" pitchFamily="49" charset="-122"/>
                <a:sym typeface="Arial" panose="02080604020202020204" pitchFamily="34" charset="0"/>
              </a:rPr>
              <a:t>政策目标</a:t>
            </a:r>
            <a:endParaRPr lang="zh-CN" altLang="en-US" sz="4400" b="1">
              <a:solidFill>
                <a:schemeClr val="accent1"/>
              </a:solidFill>
              <a:latin typeface="黑体" panose="02010600030101010101" pitchFamily="49" charset="-122"/>
              <a:ea typeface="黑体" panose="02010600030101010101" pitchFamily="49" charset="-122"/>
              <a:sym typeface="Arial" panose="02080604020202020204" pitchFamily="34" charset="0"/>
            </a:endParaRPr>
          </a:p>
        </p:txBody>
      </p:sp>
    </p:spTree>
  </p:cSld>
  <p:clrMapOvr>
    <a:masterClrMapping/>
  </p:clrMapOvr>
  <p:transition spd="slow">
    <p:blinds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170" name="Picture 3"/>
          <p:cNvPicPr>
            <a:picLocks noChangeAspect="1"/>
          </p:cNvPicPr>
          <p:nvPr/>
        </p:nvPicPr>
        <p:blipFill>
          <a:blip r:embed="rId1"/>
          <a:stretch>
            <a:fillRect/>
          </a:stretch>
        </p:blipFill>
        <p:spPr>
          <a:xfrm>
            <a:off x="1295400" y="190500"/>
            <a:ext cx="7286625" cy="6461125"/>
          </a:xfrm>
          <a:prstGeom prst="rect">
            <a:avLst/>
          </a:prstGeom>
          <a:noFill/>
          <a:ln w="9525">
            <a:noFill/>
          </a:ln>
        </p:spPr>
      </p:pic>
      <p:sp>
        <p:nvSpPr>
          <p:cNvPr id="7171" name="Rectangle 7"/>
          <p:cNvSpPr>
            <a:spLocks noGrp="1"/>
          </p:cNvSpPr>
          <p:nvPr/>
        </p:nvSpPr>
        <p:spPr>
          <a:xfrm>
            <a:off x="609600" y="190500"/>
            <a:ext cx="10972800" cy="582613"/>
          </a:xfrm>
          <a:prstGeom prst="rect">
            <a:avLst/>
          </a:prstGeom>
          <a:noFill/>
          <a:ln w="9525">
            <a:noFill/>
          </a:ln>
        </p:spPr>
        <p:txBody>
          <a:bodyPr lIns="121920" tIns="60960" rIns="121920" bIns="60960" anchor="ctr" anchorCtr="0"/>
          <a:lstStyle>
            <a:lvl1pPr marL="457200" lvl="0" indent="-457200" algn="l" defTabSz="1219200" eaLnBrk="0" fontAlgn="base" latinLnBrk="0" hangingPunct="0">
              <a:lnSpc>
                <a:spcPct val="100000"/>
              </a:lnSpc>
              <a:spcBef>
                <a:spcPct val="20000"/>
              </a:spcBef>
              <a:spcAft>
                <a:spcPct val="0"/>
              </a:spcAft>
              <a:buChar char="•"/>
              <a:defRPr sz="4200" u="none" kern="1200" baseline="0">
                <a:solidFill>
                  <a:schemeClr val="tx1"/>
                </a:solidFill>
                <a:latin typeface="Arial" panose="02080604020202020204" pitchFamily="34" charset="0"/>
                <a:ea typeface="宋体" pitchFamily="2" charset="-122"/>
              </a:defRPr>
            </a:lvl1pPr>
            <a:lvl2pPr marL="990600" lvl="1" indent="-381000" algn="l" defTabSz="1219200" eaLnBrk="0" fontAlgn="base" latinLnBrk="0" hangingPunct="0">
              <a:lnSpc>
                <a:spcPct val="100000"/>
              </a:lnSpc>
              <a:spcBef>
                <a:spcPct val="20000"/>
              </a:spcBef>
              <a:spcAft>
                <a:spcPct val="0"/>
              </a:spcAft>
              <a:buChar char="–"/>
              <a:defRPr sz="3700" b="0" i="0" u="none" kern="1200" baseline="0">
                <a:solidFill>
                  <a:schemeClr val="tx1"/>
                </a:solidFill>
                <a:latin typeface="Arial" panose="02080604020202020204" pitchFamily="34" charset="0"/>
                <a:ea typeface="宋体" pitchFamily="2" charset="-122"/>
              </a:defRPr>
            </a:lvl2pPr>
            <a:lvl3pPr marL="1524000" lvl="2" indent="-304800" algn="l" defTabSz="1219200" eaLnBrk="0" fontAlgn="base" latinLnBrk="0" hangingPunct="0">
              <a:lnSpc>
                <a:spcPct val="100000"/>
              </a:lnSpc>
              <a:spcBef>
                <a:spcPct val="20000"/>
              </a:spcBef>
              <a:spcAft>
                <a:spcPct val="0"/>
              </a:spcAft>
              <a:buChar char="•"/>
              <a:defRPr sz="3200" b="0" i="0" u="none" kern="1200" baseline="0">
                <a:solidFill>
                  <a:schemeClr val="tx1"/>
                </a:solidFill>
                <a:latin typeface="Arial" panose="02080604020202020204" pitchFamily="34" charset="0"/>
                <a:ea typeface="宋体" pitchFamily="2" charset="-122"/>
              </a:defRPr>
            </a:lvl3pPr>
            <a:lvl4pPr marL="2133600" lvl="3"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4pPr>
            <a:lvl5pPr marL="2743200" lvl="4"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5pPr>
          </a:lstStyle>
          <a:p>
            <a:pPr marL="0" lvl="0" indent="0" eaLnBrk="1" hangingPunct="1">
              <a:spcBef>
                <a:spcPct val="0"/>
              </a:spcBef>
              <a:buNone/>
            </a:pPr>
            <a:r>
              <a:rPr lang="zh-CN" altLang="en-US" sz="4400" b="1">
                <a:solidFill>
                  <a:schemeClr val="accent1"/>
                </a:solidFill>
                <a:latin typeface="黑体" panose="02010600030101010101" pitchFamily="49" charset="-122"/>
                <a:ea typeface="黑体" panose="02010600030101010101" pitchFamily="49" charset="-122"/>
                <a:sym typeface="Arial" panose="02080604020202020204" pitchFamily="34" charset="0"/>
              </a:rPr>
              <a:t>事前</a:t>
            </a:r>
            <a:endParaRPr lang="zh-CN" altLang="en-US" sz="4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矩形 27"/>
          <p:cNvSpPr/>
          <p:nvPr/>
        </p:nvSpPr>
        <p:spPr>
          <a:xfrm>
            <a:off x="609600" y="1692275"/>
            <a:ext cx="8967788" cy="4497388"/>
          </a:xfrm>
          <a:prstGeom prst="rect">
            <a:avLst/>
          </a:prstGeom>
          <a:solidFill>
            <a:srgbClr val="DCDEE0"/>
          </a:solidFill>
          <a:ln w="9525">
            <a:noFill/>
          </a:ln>
        </p:spPr>
        <p:txBody>
          <a:bodyPr lIns="68584" tIns="34291" rIns="68584" bIns="34291" anchor="ctr" anchorCtr="0"/>
          <a:p>
            <a:pPr algn="ctr" eaLnBrk="1" hangingPunct="1"/>
            <a:endParaRPr lang="zh-CN" altLang="en-US" sz="1800"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8195" name="矩形 28"/>
          <p:cNvSpPr/>
          <p:nvPr/>
        </p:nvSpPr>
        <p:spPr>
          <a:xfrm>
            <a:off x="1416050" y="1143000"/>
            <a:ext cx="6176963" cy="1322388"/>
          </a:xfrm>
          <a:prstGeom prst="rect">
            <a:avLst/>
          </a:prstGeom>
          <a:solidFill>
            <a:schemeClr val="accent1"/>
          </a:solidFill>
          <a:ln w="9525">
            <a:noFill/>
          </a:ln>
        </p:spPr>
        <p:txBody>
          <a:bodyPr lIns="68584" tIns="34291" rIns="68584" bIns="34291" anchor="ctr" anchorCtr="0"/>
          <a:p>
            <a:pPr algn="ctr" eaLnBrk="1" hangingPunct="1"/>
            <a:r>
              <a:rPr lang="zh-CN" altLang="en-US" sz="2800" dirty="0">
                <a:solidFill>
                  <a:srgbClr val="FFFFFF"/>
                </a:solidFill>
                <a:latin typeface="微软雅黑" panose="020B0503020204020204" charset="-122"/>
                <a:ea typeface="微软雅黑" panose="020B0503020204020204" charset="-122"/>
                <a:sym typeface="微软雅黑" panose="020B0503020204020204" charset="-122"/>
              </a:rPr>
              <a:t>贸易外汇收支企业名录</a:t>
            </a:r>
            <a:endParaRPr lang="zh-CN" altLang="en-US" sz="2800"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8196" name="TextBox 33"/>
          <p:cNvSpPr/>
          <p:nvPr/>
        </p:nvSpPr>
        <p:spPr>
          <a:xfrm>
            <a:off x="998538" y="2671763"/>
            <a:ext cx="7974012" cy="3188335"/>
          </a:xfrm>
          <a:prstGeom prst="rect">
            <a:avLst/>
          </a:prstGeom>
          <a:noFill/>
          <a:ln w="9525">
            <a:noFill/>
          </a:ln>
        </p:spPr>
        <p:txBody>
          <a:bodyPr lIns="68584" tIns="34291" rIns="68584" bIns="34291">
            <a:spAutoFit/>
          </a:bodyPr>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对于不在名录的企业，银行和支付机构原则上不得为其办理货物贸易外汇收支业务</a:t>
            </a:r>
            <a:endParaRPr lang="en-US" altLang="zh-CN" sz="2600">
              <a:solidFill>
                <a:srgbClr val="002060"/>
              </a:solidFill>
              <a:latin typeface="微软雅黑" panose="020B0503020204020204" charset="-122"/>
              <a:ea typeface="微软雅黑" panose="020B0503020204020204" charset="-122"/>
              <a:sym typeface="Arial" panose="02080604020202020204" pitchFamily="34" charset="0"/>
            </a:endParaRPr>
          </a:p>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银行和支付机构按规定凭交易电子信息办理货物贸易外汇收支业务时，对年度货物贸易收汇或付汇累计金额低于等值20万美元（不含）的小微跨境电商企业，可免于办理名录登记</a:t>
            </a:r>
            <a:endPar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195"/>
                                        </p:tgtEl>
                                        <p:attrNameLst>
                                          <p:attrName>style.visibility</p:attrName>
                                        </p:attrNameLst>
                                      </p:cBhvr>
                                      <p:to>
                                        <p:strVal val="visible"/>
                                      </p:to>
                                    </p:set>
                                    <p:animEffect filter="barn(outVertical)">
                                      <p:cBhvr>
                                        <p:cTn id="7" dur="500"/>
                                        <p:tgtEl>
                                          <p:spTgt spid="8195"/>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8194"/>
                                        </p:tgtEl>
                                        <p:attrNameLst>
                                          <p:attrName>style.visibility</p:attrName>
                                        </p:attrNameLst>
                                      </p:cBhvr>
                                      <p:to>
                                        <p:strVal val="visible"/>
                                      </p:to>
                                    </p:set>
                                    <p:anim calcmode="lin" valueType="num">
                                      <p:cBhvr>
                                        <p:cTn id="11" dur="500" fill="hold"/>
                                        <p:tgtEl>
                                          <p:spTgt spid="8194"/>
                                        </p:tgtEl>
                                        <p:attrNameLst>
                                          <p:attrName>ppt_x</p:attrName>
                                        </p:attrNameLst>
                                      </p:cBhvr>
                                      <p:tavLst>
                                        <p:tav tm="0">
                                          <p:val>
                                            <p:strVal val="#ppt_x"/>
                                          </p:val>
                                        </p:tav>
                                        <p:tav tm="100000">
                                          <p:val>
                                            <p:strVal val="#ppt_x"/>
                                          </p:val>
                                        </p:tav>
                                      </p:tavLst>
                                    </p:anim>
                                    <p:anim calcmode="lin" valueType="num">
                                      <p:cBhvr>
                                        <p:cTn id="12" dur="500" fill="hold"/>
                                        <p:tgtEl>
                                          <p:spTgt spid="8194"/>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8196"/>
                                        </p:tgtEl>
                                        <p:attrNameLst>
                                          <p:attrName>style.visibility</p:attrName>
                                        </p:attrNameLst>
                                      </p:cBhvr>
                                      <p:to>
                                        <p:strVal val="visible"/>
                                      </p:to>
                                    </p:set>
                                    <p:animEffect filter="wipe(left)">
                                      <p:cBhvr>
                                        <p:cTn id="16" dur="100"/>
                                        <p:tgtEl>
                                          <p:spTgt spid="8196"/>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8196"/>
                                        </p:tgtEl>
                                      </p:cBhvr>
                                      <p:to x="80000" y="100000"/>
                                    </p:animScale>
                                    <p:anim by="(#ppt_w*0.10)" calcmode="lin" valueType="num">
                                      <p:cBhvr>
                                        <p:cTn id="19" dur="50" autoRev="1" fill="hold">
                                          <p:stCondLst>
                                            <p:cond delay="0"/>
                                          </p:stCondLst>
                                        </p:cTn>
                                        <p:tgtEl>
                                          <p:spTgt spid="8196"/>
                                        </p:tgtEl>
                                        <p:attrNameLst>
                                          <p:attrName>ppt_x</p:attrName>
                                        </p:attrNameLst>
                                      </p:cBhvr>
                                    </p:anim>
                                    <p:anim by="(-#ppt_w*0.10)" calcmode="lin" valueType="num">
                                      <p:cBhvr>
                                        <p:cTn id="20" dur="50" autoRev="1" fill="hold">
                                          <p:stCondLst>
                                            <p:cond delay="0"/>
                                          </p:stCondLst>
                                        </p:cTn>
                                        <p:tgtEl>
                                          <p:spTgt spid="8196"/>
                                        </p:tgtEl>
                                        <p:attrNameLst>
                                          <p:attrName>ppt_y</p:attrName>
                                        </p:attrNameLst>
                                      </p:cBhvr>
                                    </p:anim>
                                    <p:animRot by="-479640">
                                      <p:cBhvr>
                                        <p:cTn id="21" dur="50" autoRev="1" fill="hold">
                                          <p:stCondLst>
                                            <p:cond delay="0"/>
                                          </p:stCondLst>
                                        </p:cTn>
                                        <p:tgtEl>
                                          <p:spTgt spid="819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bldLvl="0" animBg="1"/>
      <p:bldP spid="8195" grpId="0" bldLvl="0" animBg="1"/>
      <p:bldP spid="8196" grpId="0" bldLvl="0"/>
      <p:bldP spid="8196" grpId="1" bldLvl="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矩形 27"/>
          <p:cNvSpPr/>
          <p:nvPr/>
        </p:nvSpPr>
        <p:spPr>
          <a:xfrm>
            <a:off x="541338" y="1144588"/>
            <a:ext cx="8967787" cy="4724400"/>
          </a:xfrm>
          <a:prstGeom prst="rect">
            <a:avLst/>
          </a:prstGeom>
          <a:solidFill>
            <a:srgbClr val="DCDEE0"/>
          </a:solidFill>
          <a:ln w="9525">
            <a:noFill/>
          </a:ln>
        </p:spPr>
        <p:txBody>
          <a:bodyPr lIns="68584" tIns="34291" rIns="68584" bIns="34291" anchor="ctr" anchorCtr="0"/>
          <a:p>
            <a:pPr algn="ctr" eaLnBrk="1" hangingPunct="1"/>
            <a:endParaRPr lang="zh-CN" altLang="en-US" sz="1800"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9219" name="矩形 28"/>
          <p:cNvSpPr/>
          <p:nvPr/>
        </p:nvSpPr>
        <p:spPr>
          <a:xfrm>
            <a:off x="1347788" y="595313"/>
            <a:ext cx="6176962" cy="1322387"/>
          </a:xfrm>
          <a:prstGeom prst="rect">
            <a:avLst/>
          </a:prstGeom>
          <a:solidFill>
            <a:schemeClr val="accent1"/>
          </a:solidFill>
          <a:ln w="9525">
            <a:noFill/>
          </a:ln>
        </p:spPr>
        <p:txBody>
          <a:bodyPr lIns="68584" tIns="34291" rIns="68584" bIns="34291" anchor="ctr" anchorCtr="0"/>
          <a:p>
            <a:pPr algn="ctr" eaLnBrk="1" hangingPunct="1"/>
            <a:r>
              <a:rPr lang="zh-CN" altLang="en-US" sz="2800" dirty="0">
                <a:solidFill>
                  <a:srgbClr val="FFFFFF"/>
                </a:solidFill>
                <a:latin typeface="微软雅黑" panose="020B0503020204020204" charset="-122"/>
                <a:ea typeface="微软雅黑" panose="020B0503020204020204" charset="-122"/>
                <a:sym typeface="微软雅黑" panose="020B0503020204020204" charset="-122"/>
              </a:rPr>
              <a:t>交易电子信息与电子单证</a:t>
            </a:r>
            <a:endParaRPr lang="zh-CN" altLang="en-US" sz="2800"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9220" name="TextBox 33"/>
          <p:cNvSpPr/>
          <p:nvPr/>
        </p:nvSpPr>
        <p:spPr>
          <a:xfrm>
            <a:off x="930275" y="2124075"/>
            <a:ext cx="7974013" cy="3188335"/>
          </a:xfrm>
          <a:prstGeom prst="rect">
            <a:avLst/>
          </a:prstGeom>
          <a:noFill/>
          <a:ln w="9525">
            <a:noFill/>
          </a:ln>
        </p:spPr>
        <p:txBody>
          <a:bodyPr lIns="68584" tIns="34291" rIns="68584" bIns="34291">
            <a:spAutoFit/>
          </a:bodyPr>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交易电子信息是指线上交易生成的实际成交订单、物流、支付</a:t>
            </a: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等数据 </a:t>
            </a:r>
            <a:endPar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endParaRPr>
          </a:p>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 电子单证是指企业提供的符合现行法律法规规定，且被银行认可并可以留存的电子形式的合同、发票、报关单、运输单据等有效凭证和商业单据，</a:t>
            </a: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其形式包括系统自动生成的电子单证、纸质单证电子扫描件等</a:t>
            </a:r>
            <a:endPar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219"/>
                                        </p:tgtEl>
                                        <p:attrNameLst>
                                          <p:attrName>style.visibility</p:attrName>
                                        </p:attrNameLst>
                                      </p:cBhvr>
                                      <p:to>
                                        <p:strVal val="visible"/>
                                      </p:to>
                                    </p:set>
                                    <p:animEffect filter="barn(outVertical)">
                                      <p:cBhvr>
                                        <p:cTn id="7" dur="500"/>
                                        <p:tgtEl>
                                          <p:spTgt spid="9219"/>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9218"/>
                                        </p:tgtEl>
                                        <p:attrNameLst>
                                          <p:attrName>style.visibility</p:attrName>
                                        </p:attrNameLst>
                                      </p:cBhvr>
                                      <p:to>
                                        <p:strVal val="visible"/>
                                      </p:to>
                                    </p:set>
                                    <p:anim calcmode="lin" valueType="num">
                                      <p:cBhvr>
                                        <p:cTn id="11" dur="500" fill="hold"/>
                                        <p:tgtEl>
                                          <p:spTgt spid="9218"/>
                                        </p:tgtEl>
                                        <p:attrNameLst>
                                          <p:attrName>ppt_x</p:attrName>
                                        </p:attrNameLst>
                                      </p:cBhvr>
                                      <p:tavLst>
                                        <p:tav tm="0">
                                          <p:val>
                                            <p:strVal val="#ppt_x"/>
                                          </p:val>
                                        </p:tav>
                                        <p:tav tm="100000">
                                          <p:val>
                                            <p:strVal val="#ppt_x"/>
                                          </p:val>
                                        </p:tav>
                                      </p:tavLst>
                                    </p:anim>
                                    <p:anim calcmode="lin" valueType="num">
                                      <p:cBhvr>
                                        <p:cTn id="12" dur="500" fill="hold"/>
                                        <p:tgtEl>
                                          <p:spTgt spid="9218"/>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9220"/>
                                        </p:tgtEl>
                                        <p:attrNameLst>
                                          <p:attrName>style.visibility</p:attrName>
                                        </p:attrNameLst>
                                      </p:cBhvr>
                                      <p:to>
                                        <p:strVal val="visible"/>
                                      </p:to>
                                    </p:set>
                                    <p:animEffect filter="wipe(left)">
                                      <p:cBhvr>
                                        <p:cTn id="16" dur="100"/>
                                        <p:tgtEl>
                                          <p:spTgt spid="9220"/>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9220"/>
                                        </p:tgtEl>
                                      </p:cBhvr>
                                      <p:to x="80000" y="100000"/>
                                    </p:animScale>
                                    <p:anim by="(#ppt_w*0.10)" calcmode="lin" valueType="num">
                                      <p:cBhvr>
                                        <p:cTn id="19" dur="50" autoRev="1" fill="hold">
                                          <p:stCondLst>
                                            <p:cond delay="0"/>
                                          </p:stCondLst>
                                        </p:cTn>
                                        <p:tgtEl>
                                          <p:spTgt spid="9220"/>
                                        </p:tgtEl>
                                        <p:attrNameLst>
                                          <p:attrName>ppt_x</p:attrName>
                                        </p:attrNameLst>
                                      </p:cBhvr>
                                    </p:anim>
                                    <p:anim by="(-#ppt_w*0.10)" calcmode="lin" valueType="num">
                                      <p:cBhvr>
                                        <p:cTn id="20" dur="50" autoRev="1" fill="hold">
                                          <p:stCondLst>
                                            <p:cond delay="0"/>
                                          </p:stCondLst>
                                        </p:cTn>
                                        <p:tgtEl>
                                          <p:spTgt spid="9220"/>
                                        </p:tgtEl>
                                        <p:attrNameLst>
                                          <p:attrName>ppt_y</p:attrName>
                                        </p:attrNameLst>
                                      </p:cBhvr>
                                    </p:anim>
                                    <p:animRot by="-479340">
                                      <p:cBhvr>
                                        <p:cTn id="21" dur="50" autoRev="1" fill="hold">
                                          <p:stCondLst>
                                            <p:cond delay="0"/>
                                          </p:stCondLst>
                                        </p:cTn>
                                        <p:tgtEl>
                                          <p:spTgt spid="922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bldLvl="0" animBg="1"/>
      <p:bldP spid="9219" grpId="0" bldLvl="0" animBg="1"/>
      <p:bldP spid="9220" grpId="0" bldLvl="0"/>
      <p:bldP spid="9220" grpId="1" bldLvl="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矩形 27"/>
          <p:cNvSpPr/>
          <p:nvPr/>
        </p:nvSpPr>
        <p:spPr>
          <a:xfrm>
            <a:off x="541338" y="1144588"/>
            <a:ext cx="8967787" cy="4724400"/>
          </a:xfrm>
          <a:prstGeom prst="rect">
            <a:avLst/>
          </a:prstGeom>
          <a:solidFill>
            <a:srgbClr val="DCDEE0"/>
          </a:solidFill>
          <a:ln w="9525">
            <a:noFill/>
          </a:ln>
        </p:spPr>
        <p:txBody>
          <a:bodyPr lIns="68584" tIns="34291" rIns="68584" bIns="34291" anchor="ctr" anchorCtr="0"/>
          <a:p>
            <a:pPr algn="ctr" eaLnBrk="1" hangingPunct="1"/>
            <a:endParaRPr lang="zh-CN" altLang="en-US" sz="1800"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0243" name="矩形 28"/>
          <p:cNvSpPr/>
          <p:nvPr/>
        </p:nvSpPr>
        <p:spPr>
          <a:xfrm>
            <a:off x="1347788" y="595313"/>
            <a:ext cx="6176962" cy="1322387"/>
          </a:xfrm>
          <a:prstGeom prst="rect">
            <a:avLst/>
          </a:prstGeom>
          <a:solidFill>
            <a:schemeClr val="accent1"/>
          </a:solidFill>
          <a:ln w="9525">
            <a:noFill/>
          </a:ln>
        </p:spPr>
        <p:txBody>
          <a:bodyPr lIns="68584" tIns="34291" rIns="68584" bIns="34291" anchor="ctr" anchorCtr="0"/>
          <a:p>
            <a:pPr algn="ctr" eaLnBrk="1" hangingPunct="1"/>
            <a:r>
              <a:rPr lang="zh-CN" altLang="en-US" sz="2800" dirty="0">
                <a:solidFill>
                  <a:srgbClr val="FFFFFF"/>
                </a:solidFill>
                <a:latin typeface="微软雅黑" panose="020B0503020204020204" charset="-122"/>
                <a:ea typeface="微软雅黑" panose="020B0503020204020204" charset="-122"/>
                <a:sym typeface="微软雅黑" panose="020B0503020204020204" charset="-122"/>
              </a:rPr>
              <a:t>如何办理名录登记</a:t>
            </a:r>
            <a:endParaRPr lang="zh-CN" altLang="en-US" sz="2800"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0244" name="TextBox 33"/>
          <p:cNvSpPr/>
          <p:nvPr/>
        </p:nvSpPr>
        <p:spPr>
          <a:xfrm>
            <a:off x="930275" y="2124075"/>
            <a:ext cx="7974013" cy="2643188"/>
          </a:xfrm>
          <a:prstGeom prst="rect">
            <a:avLst/>
          </a:prstGeom>
          <a:noFill/>
          <a:ln w="9525">
            <a:noFill/>
          </a:ln>
        </p:spPr>
        <p:txBody>
          <a:bodyPr lIns="68584" tIns="34291" rIns="68584" bIns="34291">
            <a:spAutoFit/>
          </a:bodyPr>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2024年6月1日起，取消国家外汇管理局各分局核准办理“贸易外汇收支企业名录”登记的要求，改由在境内银行直接办理名录登记。</a:t>
            </a:r>
            <a:endParaRPr lang="en-US" altLang="zh-CN" sz="2000" dirty="0">
              <a:solidFill>
                <a:srgbClr val="002060"/>
              </a:solidFill>
              <a:latin typeface="微软雅黑" panose="020B0503020204020204" charset="-122"/>
              <a:ea typeface="微软雅黑" panose="020B0503020204020204" charset="-122"/>
              <a:sym typeface="Arial" panose="02080604020202020204" pitchFamily="34" charset="0"/>
            </a:endParaRPr>
          </a:p>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所需材料：</a:t>
            </a:r>
            <a:r>
              <a:rPr lang="en-US" altLang="zh-CN" sz="2600" dirty="0">
                <a:solidFill>
                  <a:srgbClr val="002060"/>
                </a:solidFill>
                <a:latin typeface="微软雅黑" panose="020B0503020204020204" charset="-122"/>
                <a:ea typeface="微软雅黑" panose="020B0503020204020204" charset="-122"/>
                <a:sym typeface="Arial" panose="02080604020202020204" pitchFamily="34" charset="0"/>
              </a:rPr>
              <a:t>《</a:t>
            </a: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贸易外汇收支企业名录登记申请表</a:t>
            </a:r>
            <a:r>
              <a:rPr lang="en-US" altLang="zh-CN" sz="2600" dirty="0">
                <a:solidFill>
                  <a:srgbClr val="002060"/>
                </a:solidFill>
                <a:latin typeface="微软雅黑" panose="020B0503020204020204" charset="-122"/>
                <a:ea typeface="微软雅黑" panose="020B0503020204020204" charset="-122"/>
                <a:sym typeface="Arial" panose="02080604020202020204" pitchFamily="34" charset="0"/>
              </a:rPr>
              <a:t>》</a:t>
            </a: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、营业执照。</a:t>
            </a:r>
            <a:endPar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0243"/>
                                        </p:tgtEl>
                                        <p:attrNameLst>
                                          <p:attrName>style.visibility</p:attrName>
                                        </p:attrNameLst>
                                      </p:cBhvr>
                                      <p:to>
                                        <p:strVal val="visible"/>
                                      </p:to>
                                    </p:set>
                                    <p:animEffect filter="barn(outVertical)">
                                      <p:cBhvr>
                                        <p:cTn id="7" dur="500"/>
                                        <p:tgtEl>
                                          <p:spTgt spid="10243"/>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0242"/>
                                        </p:tgtEl>
                                        <p:attrNameLst>
                                          <p:attrName>style.visibility</p:attrName>
                                        </p:attrNameLst>
                                      </p:cBhvr>
                                      <p:to>
                                        <p:strVal val="visible"/>
                                      </p:to>
                                    </p:set>
                                    <p:anim calcmode="lin" valueType="num">
                                      <p:cBhvr>
                                        <p:cTn id="11" dur="500" fill="hold"/>
                                        <p:tgtEl>
                                          <p:spTgt spid="10242"/>
                                        </p:tgtEl>
                                        <p:attrNameLst>
                                          <p:attrName>ppt_x</p:attrName>
                                        </p:attrNameLst>
                                      </p:cBhvr>
                                      <p:tavLst>
                                        <p:tav tm="0">
                                          <p:val>
                                            <p:strVal val="#ppt_x"/>
                                          </p:val>
                                        </p:tav>
                                        <p:tav tm="100000">
                                          <p:val>
                                            <p:strVal val="#ppt_x"/>
                                          </p:val>
                                        </p:tav>
                                      </p:tavLst>
                                    </p:anim>
                                    <p:anim calcmode="lin" valueType="num">
                                      <p:cBhvr>
                                        <p:cTn id="12" dur="500" fill="hold"/>
                                        <p:tgtEl>
                                          <p:spTgt spid="10242"/>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10244"/>
                                        </p:tgtEl>
                                        <p:attrNameLst>
                                          <p:attrName>style.visibility</p:attrName>
                                        </p:attrNameLst>
                                      </p:cBhvr>
                                      <p:to>
                                        <p:strVal val="visible"/>
                                      </p:to>
                                    </p:set>
                                    <p:animEffect filter="wipe(left)">
                                      <p:cBhvr>
                                        <p:cTn id="16" dur="100"/>
                                        <p:tgtEl>
                                          <p:spTgt spid="10244"/>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10244"/>
                                        </p:tgtEl>
                                      </p:cBhvr>
                                      <p:to x="80000" y="100000"/>
                                    </p:animScale>
                                    <p:anim by="(#ppt_w*0.10)" calcmode="lin" valueType="num">
                                      <p:cBhvr>
                                        <p:cTn id="19" dur="50" autoRev="1" fill="hold">
                                          <p:stCondLst>
                                            <p:cond delay="0"/>
                                          </p:stCondLst>
                                        </p:cTn>
                                        <p:tgtEl>
                                          <p:spTgt spid="10244"/>
                                        </p:tgtEl>
                                        <p:attrNameLst>
                                          <p:attrName>ppt_x</p:attrName>
                                        </p:attrNameLst>
                                      </p:cBhvr>
                                    </p:anim>
                                    <p:anim by="(-#ppt_w*0.10)" calcmode="lin" valueType="num">
                                      <p:cBhvr>
                                        <p:cTn id="20" dur="50" autoRev="1" fill="hold">
                                          <p:stCondLst>
                                            <p:cond delay="0"/>
                                          </p:stCondLst>
                                        </p:cTn>
                                        <p:tgtEl>
                                          <p:spTgt spid="10244"/>
                                        </p:tgtEl>
                                        <p:attrNameLst>
                                          <p:attrName>ppt_y</p:attrName>
                                        </p:attrNameLst>
                                      </p:cBhvr>
                                    </p:anim>
                                    <p:animRot by="-479340">
                                      <p:cBhvr>
                                        <p:cTn id="21" dur="50" autoRev="1" fill="hold">
                                          <p:stCondLst>
                                            <p:cond delay="0"/>
                                          </p:stCondLst>
                                        </p:cTn>
                                        <p:tgtEl>
                                          <p:spTgt spid="1024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bldLvl="0" animBg="1"/>
      <p:bldP spid="10243" grpId="0" bldLvl="0" animBg="1"/>
      <p:bldP spid="10244" grpId="0" bldLvl="0"/>
      <p:bldP spid="10244" grpId="1" bldLvl="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标题 1"/>
          <p:cNvSpPr>
            <a:spLocks noGrp="1"/>
          </p:cNvSpPr>
          <p:nvPr/>
        </p:nvSpPr>
        <p:spPr>
          <a:xfrm>
            <a:off x="609600" y="190500"/>
            <a:ext cx="10977563" cy="582613"/>
          </a:xfrm>
          <a:prstGeom prst="rect">
            <a:avLst/>
          </a:prstGeom>
          <a:noFill/>
          <a:ln w="9525">
            <a:noFill/>
          </a:ln>
        </p:spPr>
        <p:txBody>
          <a:bodyPr vert="horz" wrap="square" lIns="112465" tIns="56233" rIns="112465" bIns="56233" anchor="ctr" anchorCtr="0"/>
          <a:lstStyle>
            <a:lvl1pPr marL="0" lvl="0" indent="0" algn="l" defTabSz="1219200" eaLnBrk="0" fontAlgn="base" latinLnBrk="0" hangingPunct="0">
              <a:lnSpc>
                <a:spcPct val="100000"/>
              </a:lnSpc>
              <a:spcBef>
                <a:spcPct val="0"/>
              </a:spcBef>
              <a:spcAft>
                <a:spcPct val="0"/>
              </a:spcAft>
              <a:buNone/>
              <a:defRPr sz="4800" u="none" kern="1200" baseline="0">
                <a:solidFill>
                  <a:schemeClr val="tx1"/>
                </a:solidFill>
                <a:latin typeface="Arial" panose="02080604020202020204" pitchFamily="34" charset="0"/>
                <a:ea typeface="宋体" pitchFamily="2" charset="-122"/>
              </a:defRPr>
            </a:lvl1pPr>
          </a:lstStyle>
          <a:p>
            <a:pPr lvl="0" eaLnBrk="1" hangingPunct="1"/>
            <a:r>
              <a:rPr lang="zh-CN" altLang="en-US" b="1">
                <a:solidFill>
                  <a:schemeClr val="accent1"/>
                </a:solidFill>
                <a:latin typeface="黑体" panose="02010600030101010101" pitchFamily="49" charset="-122"/>
                <a:ea typeface="黑体" panose="02010600030101010101" pitchFamily="49" charset="-122"/>
                <a:sym typeface="黑体" panose="02010600030101010101" pitchFamily="49" charset="-122"/>
              </a:rPr>
              <a:t>事中</a:t>
            </a:r>
            <a:r>
              <a:rPr lang="en-US" altLang="zh-CN" b="1">
                <a:solidFill>
                  <a:schemeClr val="accent1"/>
                </a:solidFill>
                <a:latin typeface="Arial" panose="02080604020202020204" pitchFamily="34" charset="0"/>
                <a:ea typeface="黑体" panose="02010600030101010101" pitchFamily="49" charset="-122"/>
                <a:sym typeface="黑体" panose="02010600030101010101" pitchFamily="49" charset="-122"/>
              </a:rPr>
              <a:t>—</a:t>
            </a:r>
            <a:r>
              <a:rPr lang="en-US" altLang="zh-CN" b="1">
                <a:solidFill>
                  <a:schemeClr val="accent1"/>
                </a:solidFill>
                <a:latin typeface="Arial" panose="02080604020202020204" pitchFamily="34" charset="0"/>
                <a:ea typeface="黑体" panose="02010600030101010101" pitchFamily="49" charset="-122"/>
                <a:sym typeface="黑体" panose="02010600030101010101" pitchFamily="49" charset="-122"/>
              </a:rPr>
              <a:t>—</a:t>
            </a:r>
            <a:r>
              <a:rPr lang="zh-CN" altLang="en-US" b="1">
                <a:solidFill>
                  <a:schemeClr val="accent1"/>
                </a:solidFill>
                <a:latin typeface="黑体" panose="02010600030101010101" pitchFamily="49" charset="-122"/>
                <a:ea typeface="黑体" panose="02010600030101010101" pitchFamily="49" charset="-122"/>
                <a:sym typeface="黑体" panose="02010600030101010101" pitchFamily="49" charset="-122"/>
              </a:rPr>
              <a:t>基本原则</a:t>
            </a:r>
            <a:endParaRPr lang="zh-CN" altLang="en-US"/>
          </a:p>
        </p:txBody>
      </p:sp>
      <p:grpSp>
        <p:nvGrpSpPr>
          <p:cNvPr id="11267" name="组合 21"/>
          <p:cNvGrpSpPr/>
          <p:nvPr/>
        </p:nvGrpSpPr>
        <p:grpSpPr>
          <a:xfrm>
            <a:off x="1111250" y="1504950"/>
            <a:ext cx="10652125" cy="4360863"/>
            <a:chOff x="0" y="0"/>
            <a:chExt cx="10651994" cy="4360862"/>
          </a:xfrm>
        </p:grpSpPr>
        <p:grpSp>
          <p:nvGrpSpPr>
            <p:cNvPr id="11268" name="原创设计师QQ598969553      _8"/>
            <p:cNvGrpSpPr/>
            <p:nvPr/>
          </p:nvGrpSpPr>
          <p:grpSpPr>
            <a:xfrm>
              <a:off x="360362" y="0"/>
              <a:ext cx="1387475" cy="1336675"/>
              <a:chOff x="0" y="0"/>
              <a:chExt cx="878105" cy="878322"/>
            </a:xfrm>
          </p:grpSpPr>
          <p:sp>
            <p:nvSpPr>
              <p:cNvPr id="11269" name="Oval 53"/>
              <p:cNvSpPr/>
              <p:nvPr/>
            </p:nvSpPr>
            <p:spPr>
              <a:xfrm>
                <a:off x="0" y="0"/>
                <a:ext cx="878105" cy="878322"/>
              </a:xfrm>
              <a:prstGeom prst="ellipse">
                <a:avLst/>
              </a:prstGeom>
              <a:gradFill rotWithShape="1">
                <a:gsLst>
                  <a:gs pos="0">
                    <a:srgbClr val="01B0F1">
                      <a:alpha val="100000"/>
                    </a:srgbClr>
                  </a:gs>
                  <a:gs pos="100000">
                    <a:srgbClr val="0073C3">
                      <a:alpha val="100000"/>
                    </a:srgbClr>
                  </a:gs>
                </a:gsLst>
                <a:lin ang="1800000" scaled="1"/>
                <a:tileRect/>
              </a:gradFill>
              <a:ln w="76200" cap="flat" cmpd="sng">
                <a:solidFill>
                  <a:srgbClr val="00548E"/>
                </a:solidFill>
                <a:prstDash val="solid"/>
                <a:headEnd type="none" w="med" len="med"/>
                <a:tailEnd type="none" w="med" len="med"/>
              </a:ln>
            </p:spPr>
            <p:txBody>
              <a:bodyPr vert="horz" wrap="square" lIns="68580" tIns="34290" rIns="68580" bIns="34290" anchor="ctr" anchorCtr="0"/>
              <a:p>
                <a:pPr algn="ctr" eaLnBrk="1" hangingPunct="1">
                  <a:lnSpc>
                    <a:spcPct val="100000"/>
                  </a:lnSpc>
                </a:pPr>
                <a:endParaRPr sz="22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1270" name="Freeform 628"/>
              <p:cNvSpPr>
                <a:spLocks noEditPoints="1"/>
              </p:cNvSpPr>
              <p:nvPr/>
            </p:nvSpPr>
            <p:spPr>
              <a:xfrm>
                <a:off x="250275" y="206681"/>
                <a:ext cx="377553" cy="472707"/>
              </a:xfrm>
              <a:custGeom>
                <a:avLst/>
                <a:gdLst>
                  <a:gd name="txL" fmla="*/ 0 w 123"/>
                  <a:gd name="txT" fmla="*/ 0 h 154"/>
                  <a:gd name="txR" fmla="*/ 123 w 123"/>
                  <a:gd name="txB" fmla="*/ 154 h 154"/>
                </a:gdLst>
                <a:ahLst/>
                <a:cxnLst>
                  <a:cxn ang="0">
                    <a:pos x="7" y="0"/>
                  </a:cxn>
                  <a:cxn ang="0">
                    <a:pos x="115" y="0"/>
                  </a:cxn>
                  <a:cxn ang="0">
                    <a:pos x="123" y="0"/>
                  </a:cxn>
                  <a:cxn ang="0">
                    <a:pos x="123" y="5"/>
                  </a:cxn>
                  <a:cxn ang="0">
                    <a:pos x="123" y="147"/>
                  </a:cxn>
                  <a:cxn ang="0">
                    <a:pos x="123" y="154"/>
                  </a:cxn>
                  <a:cxn ang="0">
                    <a:pos x="115" y="154"/>
                  </a:cxn>
                  <a:cxn ang="0">
                    <a:pos x="37" y="154"/>
                  </a:cxn>
                  <a:cxn ang="0">
                    <a:pos x="35" y="154"/>
                  </a:cxn>
                  <a:cxn ang="0">
                    <a:pos x="2" y="128"/>
                  </a:cxn>
                  <a:cxn ang="0">
                    <a:pos x="0" y="128"/>
                  </a:cxn>
                  <a:cxn ang="0">
                    <a:pos x="0" y="123"/>
                  </a:cxn>
                  <a:cxn ang="0">
                    <a:pos x="0" y="5"/>
                  </a:cxn>
                  <a:cxn ang="0">
                    <a:pos x="0" y="0"/>
                  </a:cxn>
                  <a:cxn ang="0">
                    <a:pos x="7" y="0"/>
                  </a:cxn>
                  <a:cxn ang="0">
                    <a:pos x="11" y="116"/>
                  </a:cxn>
                  <a:cxn ang="0">
                    <a:pos x="33" y="109"/>
                  </a:cxn>
                  <a:cxn ang="0">
                    <a:pos x="35" y="109"/>
                  </a:cxn>
                  <a:cxn ang="0">
                    <a:pos x="35" y="112"/>
                  </a:cxn>
                  <a:cxn ang="0">
                    <a:pos x="44" y="142"/>
                  </a:cxn>
                  <a:cxn ang="0">
                    <a:pos x="111" y="142"/>
                  </a:cxn>
                  <a:cxn ang="0">
                    <a:pos x="111" y="12"/>
                  </a:cxn>
                  <a:cxn ang="0">
                    <a:pos x="11" y="12"/>
                  </a:cxn>
                  <a:cxn ang="0">
                    <a:pos x="11" y="116"/>
                  </a:cxn>
                  <a:cxn ang="0">
                    <a:pos x="37" y="140"/>
                  </a:cxn>
                  <a:cxn ang="0">
                    <a:pos x="30" y="116"/>
                  </a:cxn>
                  <a:cxn ang="0">
                    <a:pos x="14" y="123"/>
                  </a:cxn>
                  <a:cxn ang="0">
                    <a:pos x="37" y="140"/>
                  </a:cxn>
                  <a:cxn ang="0">
                    <a:pos x="28" y="83"/>
                  </a:cxn>
                  <a:cxn ang="0">
                    <a:pos x="28" y="88"/>
                  </a:cxn>
                  <a:cxn ang="0">
                    <a:pos x="94" y="88"/>
                  </a:cxn>
                  <a:cxn ang="0">
                    <a:pos x="94" y="83"/>
                  </a:cxn>
                  <a:cxn ang="0">
                    <a:pos x="28" y="83"/>
                  </a:cxn>
                  <a:cxn ang="0">
                    <a:pos x="28" y="67"/>
                  </a:cxn>
                  <a:cxn ang="0">
                    <a:pos x="28" y="71"/>
                  </a:cxn>
                  <a:cxn ang="0">
                    <a:pos x="94" y="71"/>
                  </a:cxn>
                  <a:cxn ang="0">
                    <a:pos x="94" y="67"/>
                  </a:cxn>
                  <a:cxn ang="0">
                    <a:pos x="28" y="67"/>
                  </a:cxn>
                  <a:cxn ang="0">
                    <a:pos x="28" y="50"/>
                  </a:cxn>
                  <a:cxn ang="0">
                    <a:pos x="28" y="55"/>
                  </a:cxn>
                  <a:cxn ang="0">
                    <a:pos x="94" y="55"/>
                  </a:cxn>
                  <a:cxn ang="0">
                    <a:pos x="94" y="50"/>
                  </a:cxn>
                  <a:cxn ang="0">
                    <a:pos x="28" y="50"/>
                  </a:cxn>
                  <a:cxn ang="0">
                    <a:pos x="28" y="34"/>
                  </a:cxn>
                  <a:cxn ang="0">
                    <a:pos x="28" y="38"/>
                  </a:cxn>
                  <a:cxn ang="0">
                    <a:pos x="94" y="38"/>
                  </a:cxn>
                  <a:cxn ang="0">
                    <a:pos x="94" y="34"/>
                  </a:cxn>
                  <a:cxn ang="0">
                    <a:pos x="28" y="34"/>
                  </a:cxn>
                </a:cxnLst>
                <a:rect l="txL" t="txT" r="txR" b="txB"/>
                <a:pathLst>
                  <a:path w="123" h="154">
                    <a:moveTo>
                      <a:pt x="7" y="0"/>
                    </a:moveTo>
                    <a:lnTo>
                      <a:pt x="115" y="0"/>
                    </a:lnTo>
                    <a:lnTo>
                      <a:pt x="123" y="0"/>
                    </a:lnTo>
                    <a:lnTo>
                      <a:pt x="123" y="5"/>
                    </a:lnTo>
                    <a:lnTo>
                      <a:pt x="123" y="147"/>
                    </a:lnTo>
                    <a:lnTo>
                      <a:pt x="123" y="154"/>
                    </a:lnTo>
                    <a:lnTo>
                      <a:pt x="115" y="154"/>
                    </a:lnTo>
                    <a:lnTo>
                      <a:pt x="37" y="154"/>
                    </a:lnTo>
                    <a:lnTo>
                      <a:pt x="35" y="154"/>
                    </a:lnTo>
                    <a:lnTo>
                      <a:pt x="2" y="128"/>
                    </a:lnTo>
                    <a:lnTo>
                      <a:pt x="0" y="128"/>
                    </a:lnTo>
                    <a:lnTo>
                      <a:pt x="0" y="123"/>
                    </a:lnTo>
                    <a:lnTo>
                      <a:pt x="0" y="5"/>
                    </a:lnTo>
                    <a:lnTo>
                      <a:pt x="0" y="0"/>
                    </a:lnTo>
                    <a:lnTo>
                      <a:pt x="7" y="0"/>
                    </a:lnTo>
                    <a:close/>
                    <a:moveTo>
                      <a:pt x="11" y="116"/>
                    </a:moveTo>
                    <a:lnTo>
                      <a:pt x="33" y="109"/>
                    </a:lnTo>
                    <a:lnTo>
                      <a:pt x="35" y="109"/>
                    </a:lnTo>
                    <a:lnTo>
                      <a:pt x="35" y="112"/>
                    </a:lnTo>
                    <a:lnTo>
                      <a:pt x="44" y="142"/>
                    </a:lnTo>
                    <a:lnTo>
                      <a:pt x="111" y="142"/>
                    </a:lnTo>
                    <a:lnTo>
                      <a:pt x="111" y="12"/>
                    </a:lnTo>
                    <a:lnTo>
                      <a:pt x="11" y="12"/>
                    </a:lnTo>
                    <a:lnTo>
                      <a:pt x="11" y="116"/>
                    </a:lnTo>
                    <a:close/>
                    <a:moveTo>
                      <a:pt x="37" y="140"/>
                    </a:moveTo>
                    <a:lnTo>
                      <a:pt x="30" y="116"/>
                    </a:lnTo>
                    <a:lnTo>
                      <a:pt x="14" y="123"/>
                    </a:lnTo>
                    <a:lnTo>
                      <a:pt x="37" y="140"/>
                    </a:lnTo>
                    <a:close/>
                    <a:moveTo>
                      <a:pt x="28" y="83"/>
                    </a:moveTo>
                    <a:lnTo>
                      <a:pt x="28" y="88"/>
                    </a:lnTo>
                    <a:lnTo>
                      <a:pt x="94" y="88"/>
                    </a:lnTo>
                    <a:lnTo>
                      <a:pt x="94" y="83"/>
                    </a:lnTo>
                    <a:lnTo>
                      <a:pt x="28" y="83"/>
                    </a:lnTo>
                    <a:close/>
                    <a:moveTo>
                      <a:pt x="28" y="67"/>
                    </a:moveTo>
                    <a:lnTo>
                      <a:pt x="28" y="71"/>
                    </a:lnTo>
                    <a:lnTo>
                      <a:pt x="94" y="71"/>
                    </a:lnTo>
                    <a:lnTo>
                      <a:pt x="94" y="67"/>
                    </a:lnTo>
                    <a:lnTo>
                      <a:pt x="28" y="67"/>
                    </a:lnTo>
                    <a:close/>
                    <a:moveTo>
                      <a:pt x="28" y="50"/>
                    </a:moveTo>
                    <a:lnTo>
                      <a:pt x="28" y="55"/>
                    </a:lnTo>
                    <a:lnTo>
                      <a:pt x="94" y="55"/>
                    </a:lnTo>
                    <a:lnTo>
                      <a:pt x="94" y="50"/>
                    </a:lnTo>
                    <a:lnTo>
                      <a:pt x="28" y="50"/>
                    </a:lnTo>
                    <a:close/>
                    <a:moveTo>
                      <a:pt x="28" y="34"/>
                    </a:moveTo>
                    <a:lnTo>
                      <a:pt x="28" y="38"/>
                    </a:lnTo>
                    <a:lnTo>
                      <a:pt x="94" y="38"/>
                    </a:lnTo>
                    <a:lnTo>
                      <a:pt x="94" y="34"/>
                    </a:lnTo>
                    <a:lnTo>
                      <a:pt x="28" y="34"/>
                    </a:lnTo>
                    <a:close/>
                  </a:path>
                </a:pathLst>
              </a:custGeom>
              <a:solidFill>
                <a:srgbClr val="FFFFFF">
                  <a:alpha val="100000"/>
                </a:srgbClr>
              </a:solidFill>
              <a:ln w="9525">
                <a:noFill/>
              </a:ln>
            </p:spPr>
            <p:txBody>
              <a:bodyPr vert="horz" wrap="square" anchor="t" anchorCtr="0"/>
              <a:p>
                <a:pPr>
                  <a:lnSpc>
                    <a:spcPct val="100000"/>
                  </a:lnSpc>
                </a:pPr>
                <a:endParaRPr>
                  <a:solidFill>
                    <a:srgbClr val="000000"/>
                  </a:solidFill>
                  <a:latin typeface="Arial" panose="02080604020202020204" pitchFamily="34" charset="0"/>
                  <a:ea typeface="宋体" pitchFamily="2" charset="-122"/>
                  <a:sym typeface="Arial" panose="02080604020202020204" pitchFamily="34" charset="0"/>
                </a:endParaRPr>
              </a:p>
            </p:txBody>
          </p:sp>
        </p:grpSp>
        <p:grpSp>
          <p:nvGrpSpPr>
            <p:cNvPr id="11271" name="Group 22"/>
            <p:cNvGrpSpPr/>
            <p:nvPr/>
          </p:nvGrpSpPr>
          <p:grpSpPr>
            <a:xfrm>
              <a:off x="0" y="3024187"/>
              <a:ext cx="1385887" cy="1336675"/>
              <a:chOff x="0" y="0"/>
              <a:chExt cx="2184" cy="2104"/>
            </a:xfrm>
          </p:grpSpPr>
          <p:sp>
            <p:nvSpPr>
              <p:cNvPr id="11272" name="Oval 53"/>
              <p:cNvSpPr/>
              <p:nvPr/>
            </p:nvSpPr>
            <p:spPr>
              <a:xfrm>
                <a:off x="0" y="0"/>
                <a:ext cx="2185" cy="2105"/>
              </a:xfrm>
              <a:prstGeom prst="ellipse">
                <a:avLst/>
              </a:prstGeom>
              <a:gradFill rotWithShape="1">
                <a:gsLst>
                  <a:gs pos="0">
                    <a:srgbClr val="01B0F1">
                      <a:alpha val="100000"/>
                    </a:srgbClr>
                  </a:gs>
                  <a:gs pos="100000">
                    <a:srgbClr val="0073C3">
                      <a:alpha val="100000"/>
                    </a:srgbClr>
                  </a:gs>
                </a:gsLst>
                <a:lin ang="1800000" scaled="1"/>
                <a:tileRect/>
              </a:gradFill>
              <a:ln w="76200" cap="flat" cmpd="sng">
                <a:solidFill>
                  <a:srgbClr val="00548E"/>
                </a:solidFill>
                <a:prstDash val="solid"/>
                <a:headEnd type="none" w="med" len="med"/>
                <a:tailEnd type="none" w="med" len="med"/>
              </a:ln>
            </p:spPr>
            <p:txBody>
              <a:bodyPr vert="horz" wrap="square" lIns="68580" tIns="34290" rIns="68580" bIns="34290" anchor="ctr" anchorCtr="0"/>
              <a:p>
                <a:pPr algn="ctr" eaLnBrk="1" hangingPunct="1">
                  <a:lnSpc>
                    <a:spcPct val="100000"/>
                  </a:lnSpc>
                </a:pPr>
                <a:endParaRPr sz="22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1273" name="Freeform 21"/>
              <p:cNvSpPr/>
              <p:nvPr/>
            </p:nvSpPr>
            <p:spPr>
              <a:xfrm>
                <a:off x="567" y="680"/>
                <a:ext cx="1134" cy="908"/>
              </a:xfrm>
              <a:custGeom>
                <a:avLst/>
                <a:gdLst>
                  <a:gd name="txL" fmla="*/ 0 w 593263"/>
                  <a:gd name="txT" fmla="*/ 0 h 608344"/>
                  <a:gd name="txR" fmla="*/ 593263 w 593263"/>
                  <a:gd name="txB" fmla="*/ 608344 h 608344"/>
                </a:gdLst>
                <a:ahLst/>
                <a:cxnLst>
                  <a:cxn ang="0">
                    <a:pos x="304122" y="515850"/>
                  </a:cxn>
                  <a:cxn ang="0">
                    <a:pos x="366070" y="564057"/>
                  </a:cxn>
                  <a:cxn ang="0">
                    <a:pos x="226767" y="564014"/>
                  </a:cxn>
                  <a:cxn ang="0">
                    <a:pos x="304122" y="514853"/>
                  </a:cxn>
                  <a:cxn ang="0">
                    <a:pos x="530089" y="145272"/>
                  </a:cxn>
                  <a:cxn ang="0">
                    <a:pos x="62916" y="144771"/>
                  </a:cxn>
                  <a:cxn ang="0">
                    <a:pos x="151870" y="248568"/>
                  </a:cxn>
                  <a:cxn ang="0">
                    <a:pos x="429718" y="303712"/>
                  </a:cxn>
                  <a:cxn ang="0">
                    <a:pos x="151870" y="44867"/>
                  </a:cxn>
                  <a:cxn ang="0">
                    <a:pos x="547924" y="67809"/>
                  </a:cxn>
                  <a:cxn ang="0">
                    <a:pos x="544176" y="49622"/>
                  </a:cxn>
                  <a:cxn ang="0">
                    <a:pos x="530089" y="145272"/>
                  </a:cxn>
                  <a:cxn ang="0">
                    <a:pos x="485907" y="44359"/>
                  </a:cxn>
                  <a:cxn ang="0">
                    <a:pos x="328429" y="44359"/>
                  </a:cxn>
                  <a:cxn ang="0">
                    <a:pos x="441967" y="248603"/>
                  </a:cxn>
                  <a:cxn ang="0">
                    <a:pos x="163192" y="303978"/>
                  </a:cxn>
                  <a:cxn ang="0">
                    <a:pos x="60332" y="44359"/>
                  </a:cxn>
                  <a:cxn ang="0">
                    <a:pos x="64773" y="149662"/>
                  </a:cxn>
                  <a:cxn ang="0">
                    <a:pos x="60304" y="44867"/>
                  </a:cxn>
                  <a:cxn ang="0">
                    <a:pos x="60093" y="135955"/>
                  </a:cxn>
                  <a:cxn ang="0">
                    <a:pos x="485334" y="43793"/>
                  </a:cxn>
                  <a:cxn ang="0">
                    <a:pos x="527658" y="152406"/>
                  </a:cxn>
                  <a:cxn ang="0">
                    <a:pos x="541843" y="110778"/>
                  </a:cxn>
                  <a:cxn ang="0">
                    <a:pos x="533037" y="43793"/>
                  </a:cxn>
                  <a:cxn ang="0">
                    <a:pos x="150871" y="248568"/>
                  </a:cxn>
                  <a:cxn ang="0">
                    <a:pos x="430640" y="304095"/>
                  </a:cxn>
                  <a:cxn ang="0">
                    <a:pos x="60304" y="43793"/>
                  </a:cxn>
                  <a:cxn ang="0">
                    <a:pos x="51498" y="110778"/>
                  </a:cxn>
                  <a:cxn ang="0">
                    <a:pos x="65710" y="152406"/>
                  </a:cxn>
                  <a:cxn ang="0">
                    <a:pos x="108007" y="43793"/>
                  </a:cxn>
                  <a:cxn ang="0">
                    <a:pos x="575978" y="19481"/>
                  </a:cxn>
                  <a:cxn ang="0">
                    <a:pos x="483797" y="272650"/>
                  </a:cxn>
                  <a:cxn ang="0">
                    <a:pos x="431792" y="376802"/>
                  </a:cxn>
                  <a:cxn ang="0">
                    <a:pos x="318103" y="473438"/>
                  </a:cxn>
                  <a:cxn ang="0">
                    <a:pos x="409438" y="607270"/>
                  </a:cxn>
                  <a:cxn ang="0">
                    <a:pos x="274778" y="473438"/>
                  </a:cxn>
                  <a:cxn ang="0">
                    <a:pos x="219623" y="415917"/>
                  </a:cxn>
                  <a:cxn ang="0">
                    <a:pos x="109697" y="272727"/>
                  </a:cxn>
                  <a:cxn ang="0">
                    <a:pos x="1155" y="63197"/>
                  </a:cxn>
                  <a:cxn ang="0">
                    <a:pos x="16930" y="19126"/>
                  </a:cxn>
                  <a:cxn ang="0">
                    <a:pos x="109266" y="273069"/>
                  </a:cxn>
                  <a:cxn ang="0">
                    <a:pos x="274733" y="430068"/>
                  </a:cxn>
                  <a:cxn ang="0">
                    <a:pos x="183396" y="607851"/>
                  </a:cxn>
                  <a:cxn ang="0">
                    <a:pos x="409934" y="564057"/>
                  </a:cxn>
                  <a:cxn ang="0">
                    <a:pos x="373906" y="416416"/>
                  </a:cxn>
                  <a:cxn ang="0">
                    <a:pos x="497353" y="262715"/>
                  </a:cxn>
                  <a:cxn ang="0">
                    <a:pos x="533074" y="565"/>
                  </a:cxn>
                  <a:cxn ang="0">
                    <a:pos x="335036" y="565"/>
                  </a:cxn>
                  <a:cxn ang="0">
                    <a:pos x="107499" y="565"/>
                  </a:cxn>
                  <a:cxn ang="0">
                    <a:pos x="576746" y="18790"/>
                  </a:cxn>
                  <a:cxn ang="0">
                    <a:pos x="484566" y="273341"/>
                  </a:cxn>
                  <a:cxn ang="0">
                    <a:pos x="319101" y="430565"/>
                  </a:cxn>
                  <a:cxn ang="0">
                    <a:pos x="410437" y="608344"/>
                  </a:cxn>
                  <a:cxn ang="0">
                    <a:pos x="274240" y="472517"/>
                  </a:cxn>
                  <a:cxn ang="0">
                    <a:pos x="121450" y="319204"/>
                  </a:cxn>
                  <a:cxn ang="0">
                    <a:pos x="79" y="63273"/>
                  </a:cxn>
                </a:cxnLst>
                <a:rect l="txL" t="txT" r="txR" b="txB"/>
                <a:pathLst>
                  <a:path w="593263" h="608344">
                    <a:moveTo>
                      <a:pt x="289142" y="515850"/>
                    </a:moveTo>
                    <a:cubicBezTo>
                      <a:pt x="254421" y="518458"/>
                      <a:pt x="228150" y="538935"/>
                      <a:pt x="227765" y="563478"/>
                    </a:cubicBezTo>
                    <a:lnTo>
                      <a:pt x="365576" y="563478"/>
                    </a:lnTo>
                    <a:cubicBezTo>
                      <a:pt x="365192" y="538935"/>
                      <a:pt x="338920" y="518458"/>
                      <a:pt x="304122" y="515850"/>
                    </a:cubicBezTo>
                    <a:lnTo>
                      <a:pt x="289142" y="515850"/>
                    </a:lnTo>
                    <a:close/>
                    <a:moveTo>
                      <a:pt x="289175" y="515431"/>
                    </a:moveTo>
                    <a:lnTo>
                      <a:pt x="304155" y="515431"/>
                    </a:lnTo>
                    <a:cubicBezTo>
                      <a:pt x="338953" y="518039"/>
                      <a:pt x="366070" y="538824"/>
                      <a:pt x="366070" y="564057"/>
                    </a:cubicBezTo>
                    <a:lnTo>
                      <a:pt x="227259" y="564057"/>
                    </a:lnTo>
                    <a:cubicBezTo>
                      <a:pt x="227259" y="538824"/>
                      <a:pt x="254376" y="518039"/>
                      <a:pt x="289175" y="515431"/>
                    </a:cubicBezTo>
                    <a:close/>
                    <a:moveTo>
                      <a:pt x="289142" y="514853"/>
                    </a:moveTo>
                    <a:cubicBezTo>
                      <a:pt x="253576" y="517537"/>
                      <a:pt x="226767" y="538705"/>
                      <a:pt x="226767" y="564014"/>
                    </a:cubicBezTo>
                    <a:lnTo>
                      <a:pt x="226767" y="564475"/>
                    </a:lnTo>
                    <a:lnTo>
                      <a:pt x="366574" y="564475"/>
                    </a:lnTo>
                    <a:lnTo>
                      <a:pt x="366574" y="564014"/>
                    </a:lnTo>
                    <a:cubicBezTo>
                      <a:pt x="366574" y="538705"/>
                      <a:pt x="339765" y="517537"/>
                      <a:pt x="304122" y="514853"/>
                    </a:cubicBezTo>
                    <a:lnTo>
                      <a:pt x="289142" y="514853"/>
                    </a:lnTo>
                    <a:close/>
                    <a:moveTo>
                      <a:pt x="530681" y="143537"/>
                    </a:moveTo>
                    <a:lnTo>
                      <a:pt x="530416" y="144771"/>
                    </a:lnTo>
                    <a:lnTo>
                      <a:pt x="530089" y="145272"/>
                    </a:lnTo>
                    <a:lnTo>
                      <a:pt x="530681" y="143537"/>
                    </a:lnTo>
                    <a:close/>
                    <a:moveTo>
                      <a:pt x="62599" y="143295"/>
                    </a:moveTo>
                    <a:lnTo>
                      <a:pt x="63310" y="145377"/>
                    </a:lnTo>
                    <a:lnTo>
                      <a:pt x="62916" y="144771"/>
                    </a:lnTo>
                    <a:lnTo>
                      <a:pt x="62599" y="143295"/>
                    </a:lnTo>
                    <a:close/>
                    <a:moveTo>
                      <a:pt x="151870" y="44867"/>
                    </a:moveTo>
                    <a:lnTo>
                      <a:pt x="151870" y="247725"/>
                    </a:lnTo>
                    <a:lnTo>
                      <a:pt x="151870" y="248568"/>
                    </a:lnTo>
                    <a:cubicBezTo>
                      <a:pt x="151947" y="267742"/>
                      <a:pt x="155941" y="286302"/>
                      <a:pt x="163623" y="303712"/>
                    </a:cubicBezTo>
                    <a:cubicBezTo>
                      <a:pt x="185900" y="353947"/>
                      <a:pt x="235754" y="386466"/>
                      <a:pt x="290756" y="386466"/>
                    </a:cubicBezTo>
                    <a:lnTo>
                      <a:pt x="302509" y="386466"/>
                    </a:lnTo>
                    <a:cubicBezTo>
                      <a:pt x="357510" y="386466"/>
                      <a:pt x="407441" y="353947"/>
                      <a:pt x="429718" y="303712"/>
                    </a:cubicBezTo>
                    <a:cubicBezTo>
                      <a:pt x="437400" y="286302"/>
                      <a:pt x="441317" y="267742"/>
                      <a:pt x="441471" y="248568"/>
                    </a:cubicBezTo>
                    <a:lnTo>
                      <a:pt x="441471" y="247725"/>
                    </a:lnTo>
                    <a:lnTo>
                      <a:pt x="441471" y="44867"/>
                    </a:lnTo>
                    <a:lnTo>
                      <a:pt x="151870" y="44867"/>
                    </a:lnTo>
                    <a:close/>
                    <a:moveTo>
                      <a:pt x="485907" y="44359"/>
                    </a:moveTo>
                    <a:lnTo>
                      <a:pt x="533074" y="44359"/>
                    </a:lnTo>
                    <a:cubicBezTo>
                      <a:pt x="542139" y="44359"/>
                      <a:pt x="549360" y="51952"/>
                      <a:pt x="548899" y="60926"/>
                    </a:cubicBezTo>
                    <a:lnTo>
                      <a:pt x="547924" y="67809"/>
                    </a:lnTo>
                    <a:lnTo>
                      <a:pt x="533150" y="136289"/>
                    </a:lnTo>
                    <a:lnTo>
                      <a:pt x="530681" y="143537"/>
                    </a:lnTo>
                    <a:lnTo>
                      <a:pt x="548401" y="60896"/>
                    </a:lnTo>
                    <a:cubicBezTo>
                      <a:pt x="548554" y="56678"/>
                      <a:pt x="547095" y="52689"/>
                      <a:pt x="544176" y="49622"/>
                    </a:cubicBezTo>
                    <a:cubicBezTo>
                      <a:pt x="541257" y="46554"/>
                      <a:pt x="537262" y="44867"/>
                      <a:pt x="533037" y="44867"/>
                    </a:cubicBezTo>
                    <a:lnTo>
                      <a:pt x="486332" y="44867"/>
                    </a:lnTo>
                    <a:lnTo>
                      <a:pt x="486332" y="212368"/>
                    </a:lnTo>
                    <a:lnTo>
                      <a:pt x="530089" y="145272"/>
                    </a:lnTo>
                    <a:lnTo>
                      <a:pt x="528649" y="149497"/>
                    </a:lnTo>
                    <a:lnTo>
                      <a:pt x="502008" y="190019"/>
                    </a:lnTo>
                    <a:lnTo>
                      <a:pt x="485907" y="213629"/>
                    </a:lnTo>
                    <a:lnTo>
                      <a:pt x="485907" y="44359"/>
                    </a:lnTo>
                    <a:close/>
                    <a:moveTo>
                      <a:pt x="151362" y="44359"/>
                    </a:moveTo>
                    <a:lnTo>
                      <a:pt x="220576" y="44359"/>
                    </a:lnTo>
                    <a:lnTo>
                      <a:pt x="264900" y="44359"/>
                    </a:lnTo>
                    <a:lnTo>
                      <a:pt x="328429" y="44359"/>
                    </a:lnTo>
                    <a:lnTo>
                      <a:pt x="372830" y="44359"/>
                    </a:lnTo>
                    <a:lnTo>
                      <a:pt x="442044" y="44359"/>
                    </a:lnTo>
                    <a:lnTo>
                      <a:pt x="442044" y="247759"/>
                    </a:lnTo>
                    <a:cubicBezTo>
                      <a:pt x="442044" y="248066"/>
                      <a:pt x="441967" y="248373"/>
                      <a:pt x="441967" y="248603"/>
                    </a:cubicBezTo>
                    <a:cubicBezTo>
                      <a:pt x="441890" y="268314"/>
                      <a:pt x="437665" y="287028"/>
                      <a:pt x="430214" y="303978"/>
                    </a:cubicBezTo>
                    <a:cubicBezTo>
                      <a:pt x="408551" y="352834"/>
                      <a:pt x="359541" y="386964"/>
                      <a:pt x="302541" y="386964"/>
                    </a:cubicBezTo>
                    <a:lnTo>
                      <a:pt x="290788" y="386964"/>
                    </a:lnTo>
                    <a:cubicBezTo>
                      <a:pt x="233789" y="386964"/>
                      <a:pt x="184855" y="352834"/>
                      <a:pt x="163192" y="303978"/>
                    </a:cubicBezTo>
                    <a:cubicBezTo>
                      <a:pt x="155741" y="287028"/>
                      <a:pt x="151516" y="268314"/>
                      <a:pt x="151362" y="248603"/>
                    </a:cubicBezTo>
                    <a:cubicBezTo>
                      <a:pt x="151362" y="248373"/>
                      <a:pt x="151362" y="248066"/>
                      <a:pt x="151362" y="247759"/>
                    </a:cubicBezTo>
                    <a:lnTo>
                      <a:pt x="151362" y="44359"/>
                    </a:lnTo>
                    <a:close/>
                    <a:moveTo>
                      <a:pt x="60332" y="44359"/>
                    </a:moveTo>
                    <a:lnTo>
                      <a:pt x="107499" y="44359"/>
                    </a:lnTo>
                    <a:lnTo>
                      <a:pt x="107499" y="213629"/>
                    </a:lnTo>
                    <a:lnTo>
                      <a:pt x="89716" y="187576"/>
                    </a:lnTo>
                    <a:lnTo>
                      <a:pt x="64773" y="149662"/>
                    </a:lnTo>
                    <a:lnTo>
                      <a:pt x="63310" y="145377"/>
                    </a:lnTo>
                    <a:lnTo>
                      <a:pt x="106932" y="212368"/>
                    </a:lnTo>
                    <a:lnTo>
                      <a:pt x="106932" y="44867"/>
                    </a:lnTo>
                    <a:lnTo>
                      <a:pt x="60304" y="44867"/>
                    </a:lnTo>
                    <a:cubicBezTo>
                      <a:pt x="56002" y="44867"/>
                      <a:pt x="52084" y="46554"/>
                      <a:pt x="49089" y="49622"/>
                    </a:cubicBezTo>
                    <a:cubicBezTo>
                      <a:pt x="46246" y="52689"/>
                      <a:pt x="44710" y="56678"/>
                      <a:pt x="44940" y="60896"/>
                    </a:cubicBezTo>
                    <a:lnTo>
                      <a:pt x="62599" y="143295"/>
                    </a:lnTo>
                    <a:lnTo>
                      <a:pt x="60093" y="135955"/>
                    </a:lnTo>
                    <a:lnTo>
                      <a:pt x="45391" y="67700"/>
                    </a:lnTo>
                    <a:lnTo>
                      <a:pt x="44431" y="60926"/>
                    </a:lnTo>
                    <a:cubicBezTo>
                      <a:pt x="43970" y="51952"/>
                      <a:pt x="51268" y="44359"/>
                      <a:pt x="60332" y="44359"/>
                    </a:cubicBezTo>
                    <a:close/>
                    <a:moveTo>
                      <a:pt x="485334" y="43793"/>
                    </a:moveTo>
                    <a:lnTo>
                      <a:pt x="485334" y="214899"/>
                    </a:lnTo>
                    <a:lnTo>
                      <a:pt x="486256" y="213979"/>
                    </a:lnTo>
                    <a:lnTo>
                      <a:pt x="502008" y="190019"/>
                    </a:lnTo>
                    <a:lnTo>
                      <a:pt x="527658" y="152406"/>
                    </a:lnTo>
                    <a:lnTo>
                      <a:pt x="528649" y="149497"/>
                    </a:lnTo>
                    <a:lnTo>
                      <a:pt x="531107" y="145759"/>
                    </a:lnTo>
                    <a:lnTo>
                      <a:pt x="533150" y="136289"/>
                    </a:lnTo>
                    <a:lnTo>
                      <a:pt x="541843" y="110778"/>
                    </a:lnTo>
                    <a:lnTo>
                      <a:pt x="547924" y="67809"/>
                    </a:lnTo>
                    <a:lnTo>
                      <a:pt x="549399" y="60973"/>
                    </a:lnTo>
                    <a:cubicBezTo>
                      <a:pt x="549630" y="56448"/>
                      <a:pt x="548017" y="52229"/>
                      <a:pt x="544944" y="48931"/>
                    </a:cubicBezTo>
                    <a:cubicBezTo>
                      <a:pt x="541794" y="45634"/>
                      <a:pt x="537569" y="43793"/>
                      <a:pt x="533037" y="43793"/>
                    </a:cubicBezTo>
                    <a:lnTo>
                      <a:pt x="485334" y="43793"/>
                    </a:lnTo>
                    <a:close/>
                    <a:moveTo>
                      <a:pt x="150795" y="43793"/>
                    </a:moveTo>
                    <a:lnTo>
                      <a:pt x="150795" y="247725"/>
                    </a:lnTo>
                    <a:lnTo>
                      <a:pt x="150871" y="248568"/>
                    </a:lnTo>
                    <a:cubicBezTo>
                      <a:pt x="150948" y="267895"/>
                      <a:pt x="154943" y="286609"/>
                      <a:pt x="162701" y="304095"/>
                    </a:cubicBezTo>
                    <a:cubicBezTo>
                      <a:pt x="185055" y="354714"/>
                      <a:pt x="235370" y="387463"/>
                      <a:pt x="290756" y="387463"/>
                    </a:cubicBezTo>
                    <a:lnTo>
                      <a:pt x="302509" y="387463"/>
                    </a:lnTo>
                    <a:cubicBezTo>
                      <a:pt x="357971" y="387463"/>
                      <a:pt x="408209" y="354714"/>
                      <a:pt x="430640" y="304095"/>
                    </a:cubicBezTo>
                    <a:cubicBezTo>
                      <a:pt x="438398" y="286609"/>
                      <a:pt x="442393" y="267895"/>
                      <a:pt x="442470" y="248568"/>
                    </a:cubicBezTo>
                    <a:lnTo>
                      <a:pt x="442470" y="43793"/>
                    </a:lnTo>
                    <a:lnTo>
                      <a:pt x="150795" y="43793"/>
                    </a:lnTo>
                    <a:close/>
                    <a:moveTo>
                      <a:pt x="60304" y="43793"/>
                    </a:moveTo>
                    <a:cubicBezTo>
                      <a:pt x="55772" y="43793"/>
                      <a:pt x="51547" y="45634"/>
                      <a:pt x="48397" y="48931"/>
                    </a:cubicBezTo>
                    <a:cubicBezTo>
                      <a:pt x="45248" y="52229"/>
                      <a:pt x="43711" y="56448"/>
                      <a:pt x="43942" y="60973"/>
                    </a:cubicBezTo>
                    <a:lnTo>
                      <a:pt x="45391" y="67700"/>
                    </a:lnTo>
                    <a:lnTo>
                      <a:pt x="51498" y="110778"/>
                    </a:lnTo>
                    <a:lnTo>
                      <a:pt x="60093" y="135955"/>
                    </a:lnTo>
                    <a:lnTo>
                      <a:pt x="62205" y="145759"/>
                    </a:lnTo>
                    <a:lnTo>
                      <a:pt x="64773" y="149662"/>
                    </a:lnTo>
                    <a:lnTo>
                      <a:pt x="65710" y="152406"/>
                    </a:lnTo>
                    <a:lnTo>
                      <a:pt x="89716" y="187576"/>
                    </a:lnTo>
                    <a:lnTo>
                      <a:pt x="107086" y="213979"/>
                    </a:lnTo>
                    <a:lnTo>
                      <a:pt x="108007" y="214899"/>
                    </a:lnTo>
                    <a:lnTo>
                      <a:pt x="108007" y="43793"/>
                    </a:lnTo>
                    <a:lnTo>
                      <a:pt x="60304" y="43793"/>
                    </a:lnTo>
                    <a:close/>
                    <a:moveTo>
                      <a:pt x="60304" y="997"/>
                    </a:moveTo>
                    <a:lnTo>
                      <a:pt x="533037" y="997"/>
                    </a:lnTo>
                    <a:cubicBezTo>
                      <a:pt x="549169" y="997"/>
                      <a:pt x="564840" y="7746"/>
                      <a:pt x="575978" y="19481"/>
                    </a:cubicBezTo>
                    <a:cubicBezTo>
                      <a:pt x="587117" y="31138"/>
                      <a:pt x="593032" y="47091"/>
                      <a:pt x="592187" y="63197"/>
                    </a:cubicBezTo>
                    <a:cubicBezTo>
                      <a:pt x="589805" y="108370"/>
                      <a:pt x="578820" y="149555"/>
                      <a:pt x="559539" y="185678"/>
                    </a:cubicBezTo>
                    <a:cubicBezTo>
                      <a:pt x="543868" y="214976"/>
                      <a:pt x="522821" y="240745"/>
                      <a:pt x="496933" y="262297"/>
                    </a:cubicBezTo>
                    <a:cubicBezTo>
                      <a:pt x="492708" y="265825"/>
                      <a:pt x="488330" y="269353"/>
                      <a:pt x="483797" y="272650"/>
                    </a:cubicBezTo>
                    <a:lnTo>
                      <a:pt x="483644" y="272727"/>
                    </a:lnTo>
                    <a:lnTo>
                      <a:pt x="483567" y="272957"/>
                    </a:lnTo>
                    <a:cubicBezTo>
                      <a:pt x="481416" y="288680"/>
                      <a:pt x="477191" y="304172"/>
                      <a:pt x="470969" y="318821"/>
                    </a:cubicBezTo>
                    <a:cubicBezTo>
                      <a:pt x="461751" y="340525"/>
                      <a:pt x="448538" y="360083"/>
                      <a:pt x="431792" y="376802"/>
                    </a:cubicBezTo>
                    <a:cubicBezTo>
                      <a:pt x="415046" y="393522"/>
                      <a:pt x="395458" y="406713"/>
                      <a:pt x="373718" y="415917"/>
                    </a:cubicBezTo>
                    <a:cubicBezTo>
                      <a:pt x="356127" y="423279"/>
                      <a:pt x="337614" y="427881"/>
                      <a:pt x="318563" y="429568"/>
                    </a:cubicBezTo>
                    <a:lnTo>
                      <a:pt x="318103" y="429568"/>
                    </a:lnTo>
                    <a:lnTo>
                      <a:pt x="318103" y="473438"/>
                    </a:lnTo>
                    <a:lnTo>
                      <a:pt x="318487" y="473438"/>
                    </a:lnTo>
                    <a:cubicBezTo>
                      <a:pt x="337921" y="476506"/>
                      <a:pt x="355973" y="483638"/>
                      <a:pt x="370722" y="494069"/>
                    </a:cubicBezTo>
                    <a:cubicBezTo>
                      <a:pt x="395304" y="511325"/>
                      <a:pt x="409438" y="536864"/>
                      <a:pt x="409438" y="564014"/>
                    </a:cubicBezTo>
                    <a:lnTo>
                      <a:pt x="409438" y="607270"/>
                    </a:lnTo>
                    <a:lnTo>
                      <a:pt x="183903" y="607270"/>
                    </a:lnTo>
                    <a:lnTo>
                      <a:pt x="183903" y="564014"/>
                    </a:lnTo>
                    <a:cubicBezTo>
                      <a:pt x="183903" y="536864"/>
                      <a:pt x="197960" y="511325"/>
                      <a:pt x="222542" y="494069"/>
                    </a:cubicBezTo>
                    <a:cubicBezTo>
                      <a:pt x="237291" y="483638"/>
                      <a:pt x="255343" y="476506"/>
                      <a:pt x="274778" y="473438"/>
                    </a:cubicBezTo>
                    <a:lnTo>
                      <a:pt x="275239" y="473438"/>
                    </a:lnTo>
                    <a:lnTo>
                      <a:pt x="275239" y="429568"/>
                    </a:lnTo>
                    <a:lnTo>
                      <a:pt x="274778" y="429568"/>
                    </a:lnTo>
                    <a:cubicBezTo>
                      <a:pt x="255727" y="427881"/>
                      <a:pt x="237214" y="423279"/>
                      <a:pt x="219623" y="415917"/>
                    </a:cubicBezTo>
                    <a:cubicBezTo>
                      <a:pt x="197807" y="406713"/>
                      <a:pt x="178295" y="393522"/>
                      <a:pt x="161549" y="376802"/>
                    </a:cubicBezTo>
                    <a:cubicBezTo>
                      <a:pt x="144726" y="360083"/>
                      <a:pt x="131590" y="340525"/>
                      <a:pt x="122372" y="318821"/>
                    </a:cubicBezTo>
                    <a:cubicBezTo>
                      <a:pt x="116150" y="304095"/>
                      <a:pt x="111925" y="288680"/>
                      <a:pt x="109697" y="272957"/>
                    </a:cubicBezTo>
                    <a:lnTo>
                      <a:pt x="109697" y="272727"/>
                    </a:lnTo>
                    <a:lnTo>
                      <a:pt x="109544" y="272650"/>
                    </a:lnTo>
                    <a:cubicBezTo>
                      <a:pt x="105011" y="269353"/>
                      <a:pt x="100556" y="265825"/>
                      <a:pt x="96331" y="262297"/>
                    </a:cubicBezTo>
                    <a:cubicBezTo>
                      <a:pt x="70521" y="240745"/>
                      <a:pt x="49473" y="214976"/>
                      <a:pt x="33802" y="185678"/>
                    </a:cubicBezTo>
                    <a:cubicBezTo>
                      <a:pt x="14444" y="149555"/>
                      <a:pt x="3459" y="108370"/>
                      <a:pt x="1155" y="63197"/>
                    </a:cubicBezTo>
                    <a:cubicBezTo>
                      <a:pt x="310" y="47091"/>
                      <a:pt x="6148" y="31138"/>
                      <a:pt x="17286" y="19481"/>
                    </a:cubicBezTo>
                    <a:cubicBezTo>
                      <a:pt x="28425" y="7746"/>
                      <a:pt x="44095" y="997"/>
                      <a:pt x="60304" y="997"/>
                    </a:cubicBezTo>
                    <a:close/>
                    <a:moveTo>
                      <a:pt x="60332" y="565"/>
                    </a:moveTo>
                    <a:cubicBezTo>
                      <a:pt x="43970" y="565"/>
                      <a:pt x="28222" y="7314"/>
                      <a:pt x="16930" y="19126"/>
                    </a:cubicBezTo>
                    <a:cubicBezTo>
                      <a:pt x="5714" y="30937"/>
                      <a:pt x="-201" y="47043"/>
                      <a:pt x="644" y="63226"/>
                    </a:cubicBezTo>
                    <a:cubicBezTo>
                      <a:pt x="3026" y="108478"/>
                      <a:pt x="14011" y="149741"/>
                      <a:pt x="33369" y="185941"/>
                    </a:cubicBezTo>
                    <a:cubicBezTo>
                      <a:pt x="49117" y="215316"/>
                      <a:pt x="70165" y="241163"/>
                      <a:pt x="96053" y="262715"/>
                    </a:cubicBezTo>
                    <a:cubicBezTo>
                      <a:pt x="100508" y="266397"/>
                      <a:pt x="104887" y="269848"/>
                      <a:pt x="109266" y="273069"/>
                    </a:cubicBezTo>
                    <a:cubicBezTo>
                      <a:pt x="111417" y="288869"/>
                      <a:pt x="115642" y="304208"/>
                      <a:pt x="121941" y="319011"/>
                    </a:cubicBezTo>
                    <a:cubicBezTo>
                      <a:pt x="131159" y="340792"/>
                      <a:pt x="144372" y="360427"/>
                      <a:pt x="161195" y="377224"/>
                    </a:cubicBezTo>
                    <a:cubicBezTo>
                      <a:pt x="178018" y="394020"/>
                      <a:pt x="197607" y="407212"/>
                      <a:pt x="219424" y="416416"/>
                    </a:cubicBezTo>
                    <a:cubicBezTo>
                      <a:pt x="237169" y="423855"/>
                      <a:pt x="255682" y="428457"/>
                      <a:pt x="274733" y="430068"/>
                    </a:cubicBezTo>
                    <a:lnTo>
                      <a:pt x="274733" y="473018"/>
                    </a:lnTo>
                    <a:cubicBezTo>
                      <a:pt x="255375" y="476086"/>
                      <a:pt x="237246" y="483142"/>
                      <a:pt x="222343" y="493649"/>
                    </a:cubicBezTo>
                    <a:cubicBezTo>
                      <a:pt x="197607" y="511060"/>
                      <a:pt x="183396" y="536753"/>
                      <a:pt x="183396" y="564057"/>
                    </a:cubicBezTo>
                    <a:lnTo>
                      <a:pt x="183396" y="607851"/>
                    </a:lnTo>
                    <a:lnTo>
                      <a:pt x="227259" y="607851"/>
                    </a:lnTo>
                    <a:lnTo>
                      <a:pt x="366070" y="607851"/>
                    </a:lnTo>
                    <a:lnTo>
                      <a:pt x="409934" y="607851"/>
                    </a:lnTo>
                    <a:lnTo>
                      <a:pt x="409934" y="564057"/>
                    </a:lnTo>
                    <a:cubicBezTo>
                      <a:pt x="409934" y="536753"/>
                      <a:pt x="395799" y="511060"/>
                      <a:pt x="371064" y="493649"/>
                    </a:cubicBezTo>
                    <a:cubicBezTo>
                      <a:pt x="356161" y="483142"/>
                      <a:pt x="338032" y="476086"/>
                      <a:pt x="318596" y="473018"/>
                    </a:cubicBezTo>
                    <a:lnTo>
                      <a:pt x="318596" y="430068"/>
                    </a:lnTo>
                    <a:cubicBezTo>
                      <a:pt x="337724" y="428457"/>
                      <a:pt x="356238" y="423855"/>
                      <a:pt x="373906" y="416416"/>
                    </a:cubicBezTo>
                    <a:cubicBezTo>
                      <a:pt x="395799" y="407212"/>
                      <a:pt x="415388" y="394020"/>
                      <a:pt x="432211" y="377224"/>
                    </a:cubicBezTo>
                    <a:cubicBezTo>
                      <a:pt x="449034" y="360427"/>
                      <a:pt x="462247" y="340792"/>
                      <a:pt x="471466" y="319011"/>
                    </a:cubicBezTo>
                    <a:cubicBezTo>
                      <a:pt x="477765" y="304208"/>
                      <a:pt x="481990" y="288869"/>
                      <a:pt x="484141" y="273069"/>
                    </a:cubicBezTo>
                    <a:cubicBezTo>
                      <a:pt x="488519" y="269848"/>
                      <a:pt x="492898" y="266397"/>
                      <a:pt x="497353" y="262715"/>
                    </a:cubicBezTo>
                    <a:cubicBezTo>
                      <a:pt x="523241" y="241163"/>
                      <a:pt x="544290" y="215316"/>
                      <a:pt x="560037" y="185941"/>
                    </a:cubicBezTo>
                    <a:cubicBezTo>
                      <a:pt x="579396" y="149741"/>
                      <a:pt x="590381" y="108478"/>
                      <a:pt x="592762" y="63226"/>
                    </a:cubicBezTo>
                    <a:cubicBezTo>
                      <a:pt x="593607" y="47043"/>
                      <a:pt x="587615" y="30937"/>
                      <a:pt x="576400" y="19126"/>
                    </a:cubicBezTo>
                    <a:cubicBezTo>
                      <a:pt x="565184" y="7314"/>
                      <a:pt x="549360" y="565"/>
                      <a:pt x="533074" y="565"/>
                    </a:cubicBezTo>
                    <a:lnTo>
                      <a:pt x="485907" y="565"/>
                    </a:lnTo>
                    <a:lnTo>
                      <a:pt x="442044" y="565"/>
                    </a:lnTo>
                    <a:lnTo>
                      <a:pt x="372830" y="565"/>
                    </a:lnTo>
                    <a:lnTo>
                      <a:pt x="335036" y="565"/>
                    </a:lnTo>
                    <a:lnTo>
                      <a:pt x="258294" y="565"/>
                    </a:lnTo>
                    <a:lnTo>
                      <a:pt x="220576" y="565"/>
                    </a:lnTo>
                    <a:lnTo>
                      <a:pt x="151362" y="565"/>
                    </a:lnTo>
                    <a:lnTo>
                      <a:pt x="107499" y="565"/>
                    </a:lnTo>
                    <a:lnTo>
                      <a:pt x="60332" y="565"/>
                    </a:lnTo>
                    <a:close/>
                    <a:moveTo>
                      <a:pt x="60304" y="0"/>
                    </a:moveTo>
                    <a:lnTo>
                      <a:pt x="533037" y="0"/>
                    </a:lnTo>
                    <a:cubicBezTo>
                      <a:pt x="549476" y="0"/>
                      <a:pt x="565454" y="6826"/>
                      <a:pt x="576746" y="18790"/>
                    </a:cubicBezTo>
                    <a:cubicBezTo>
                      <a:pt x="588038" y="30678"/>
                      <a:pt x="594030" y="46861"/>
                      <a:pt x="593185" y="63273"/>
                    </a:cubicBezTo>
                    <a:cubicBezTo>
                      <a:pt x="590881" y="108523"/>
                      <a:pt x="579819" y="149939"/>
                      <a:pt x="560384" y="186139"/>
                    </a:cubicBezTo>
                    <a:cubicBezTo>
                      <a:pt x="544637" y="215589"/>
                      <a:pt x="523512" y="241436"/>
                      <a:pt x="497624" y="263064"/>
                    </a:cubicBezTo>
                    <a:cubicBezTo>
                      <a:pt x="493400" y="266592"/>
                      <a:pt x="489021" y="270043"/>
                      <a:pt x="484566" y="273341"/>
                    </a:cubicBezTo>
                    <a:cubicBezTo>
                      <a:pt x="482415" y="289063"/>
                      <a:pt x="478113" y="304556"/>
                      <a:pt x="471891" y="319204"/>
                    </a:cubicBezTo>
                    <a:cubicBezTo>
                      <a:pt x="462673" y="341062"/>
                      <a:pt x="449383" y="360696"/>
                      <a:pt x="432560" y="377492"/>
                    </a:cubicBezTo>
                    <a:cubicBezTo>
                      <a:pt x="415660" y="394365"/>
                      <a:pt x="395995" y="407557"/>
                      <a:pt x="374102" y="416837"/>
                    </a:cubicBezTo>
                    <a:cubicBezTo>
                      <a:pt x="356588" y="424200"/>
                      <a:pt x="338075" y="428801"/>
                      <a:pt x="319101" y="430565"/>
                    </a:cubicBezTo>
                    <a:lnTo>
                      <a:pt x="319101" y="472517"/>
                    </a:lnTo>
                    <a:cubicBezTo>
                      <a:pt x="338536" y="475662"/>
                      <a:pt x="356588" y="482795"/>
                      <a:pt x="371337" y="493225"/>
                    </a:cubicBezTo>
                    <a:cubicBezTo>
                      <a:pt x="396226" y="510711"/>
                      <a:pt x="410437" y="536558"/>
                      <a:pt x="410437" y="564014"/>
                    </a:cubicBezTo>
                    <a:lnTo>
                      <a:pt x="410437" y="608344"/>
                    </a:lnTo>
                    <a:lnTo>
                      <a:pt x="182904" y="608344"/>
                    </a:lnTo>
                    <a:lnTo>
                      <a:pt x="182904" y="564014"/>
                    </a:lnTo>
                    <a:cubicBezTo>
                      <a:pt x="182904" y="536558"/>
                      <a:pt x="197115" y="510711"/>
                      <a:pt x="222004" y="493225"/>
                    </a:cubicBezTo>
                    <a:cubicBezTo>
                      <a:pt x="236753" y="482795"/>
                      <a:pt x="254805" y="475662"/>
                      <a:pt x="274240" y="472517"/>
                    </a:cubicBezTo>
                    <a:lnTo>
                      <a:pt x="274240" y="430565"/>
                    </a:lnTo>
                    <a:cubicBezTo>
                      <a:pt x="255266" y="428801"/>
                      <a:pt x="236753" y="424200"/>
                      <a:pt x="219239" y="416837"/>
                    </a:cubicBezTo>
                    <a:cubicBezTo>
                      <a:pt x="197346" y="407557"/>
                      <a:pt x="177681" y="394365"/>
                      <a:pt x="160781" y="377492"/>
                    </a:cubicBezTo>
                    <a:cubicBezTo>
                      <a:pt x="143958" y="360696"/>
                      <a:pt x="130668" y="341062"/>
                      <a:pt x="121450" y="319204"/>
                    </a:cubicBezTo>
                    <a:cubicBezTo>
                      <a:pt x="115228" y="304479"/>
                      <a:pt x="110926" y="289063"/>
                      <a:pt x="108699" y="273341"/>
                    </a:cubicBezTo>
                    <a:cubicBezTo>
                      <a:pt x="104243" y="270043"/>
                      <a:pt x="99865" y="266592"/>
                      <a:pt x="95717" y="263064"/>
                    </a:cubicBezTo>
                    <a:cubicBezTo>
                      <a:pt x="69752" y="241436"/>
                      <a:pt x="48628" y="215589"/>
                      <a:pt x="32880" y="186139"/>
                    </a:cubicBezTo>
                    <a:cubicBezTo>
                      <a:pt x="13522" y="149939"/>
                      <a:pt x="2460" y="108523"/>
                      <a:pt x="79" y="63273"/>
                    </a:cubicBezTo>
                    <a:cubicBezTo>
                      <a:pt x="-766" y="46861"/>
                      <a:pt x="5226" y="30678"/>
                      <a:pt x="16595" y="18790"/>
                    </a:cubicBezTo>
                    <a:cubicBezTo>
                      <a:pt x="27887" y="6826"/>
                      <a:pt x="43865" y="0"/>
                      <a:pt x="60304" y="0"/>
                    </a:cubicBezTo>
                    <a:close/>
                  </a:path>
                </a:pathLst>
              </a:custGeom>
              <a:solidFill>
                <a:schemeClr val="bg1">
                  <a:alpha val="100000"/>
                </a:schemeClr>
              </a:solidFill>
              <a:ln w="9525">
                <a:noFill/>
              </a:ln>
            </p:spPr>
            <p:txBody>
              <a:bodyPr vert="horz" wrap="square" lIns="302634" tIns="302634" rIns="302634" bIns="302634" anchor="ctr" anchorCtr="0"/>
              <a:p>
                <a:pPr>
                  <a:lnSpc>
                    <a:spcPct val="100000"/>
                  </a:lnSpc>
                </a:pPr>
                <a:endParaRPr>
                  <a:solidFill>
                    <a:srgbClr val="000000"/>
                  </a:solidFill>
                  <a:latin typeface="Arial" panose="02080604020202020204" pitchFamily="34" charset="0"/>
                  <a:ea typeface="宋体" pitchFamily="2" charset="-122"/>
                  <a:sym typeface="Arial" panose="02080604020202020204" pitchFamily="34" charset="0"/>
                </a:endParaRPr>
              </a:p>
            </p:txBody>
          </p:sp>
        </p:grpSp>
        <p:grpSp>
          <p:nvGrpSpPr>
            <p:cNvPr id="11274" name="Group 25"/>
            <p:cNvGrpSpPr/>
            <p:nvPr/>
          </p:nvGrpSpPr>
          <p:grpSpPr>
            <a:xfrm>
              <a:off x="935037" y="1584325"/>
              <a:ext cx="1389063" cy="1336675"/>
              <a:chOff x="0" y="0"/>
              <a:chExt cx="2188" cy="2104"/>
            </a:xfrm>
          </p:grpSpPr>
          <p:sp>
            <p:nvSpPr>
              <p:cNvPr id="11275" name="Oval 53"/>
              <p:cNvSpPr/>
              <p:nvPr/>
            </p:nvSpPr>
            <p:spPr>
              <a:xfrm>
                <a:off x="0" y="0"/>
                <a:ext cx="2188" cy="2105"/>
              </a:xfrm>
              <a:prstGeom prst="ellipse">
                <a:avLst/>
              </a:prstGeom>
              <a:gradFill rotWithShape="1">
                <a:gsLst>
                  <a:gs pos="0">
                    <a:srgbClr val="01B0F1">
                      <a:alpha val="100000"/>
                    </a:srgbClr>
                  </a:gs>
                  <a:gs pos="100000">
                    <a:srgbClr val="0073C3">
                      <a:alpha val="100000"/>
                    </a:srgbClr>
                  </a:gs>
                </a:gsLst>
                <a:lin ang="1800000" scaled="1"/>
                <a:tileRect/>
              </a:gradFill>
              <a:ln w="76200" cap="flat" cmpd="sng">
                <a:solidFill>
                  <a:srgbClr val="00548E"/>
                </a:solidFill>
                <a:prstDash val="solid"/>
                <a:headEnd type="none" w="med" len="med"/>
                <a:tailEnd type="none" w="med" len="med"/>
              </a:ln>
            </p:spPr>
            <p:txBody>
              <a:bodyPr vert="horz" wrap="square" lIns="68580" tIns="34290" rIns="68580" bIns="34290" anchor="ctr" anchorCtr="0"/>
              <a:p>
                <a:pPr algn="ctr" eaLnBrk="1" hangingPunct="1">
                  <a:lnSpc>
                    <a:spcPct val="100000"/>
                  </a:lnSpc>
                </a:pPr>
                <a:endParaRPr sz="220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1276" name="Freeform 20"/>
              <p:cNvSpPr/>
              <p:nvPr/>
            </p:nvSpPr>
            <p:spPr>
              <a:xfrm>
                <a:off x="682" y="566"/>
                <a:ext cx="906" cy="1020"/>
              </a:xfrm>
              <a:custGeom>
                <a:avLst/>
                <a:gdLst>
                  <a:gd name="txL" fmla="*/ 0 w 413937"/>
                  <a:gd name="txT" fmla="*/ 0 h 606087"/>
                  <a:gd name="txR" fmla="*/ 413937 w 413937"/>
                  <a:gd name="txB" fmla="*/ 606087 h 606087"/>
                </a:gdLst>
                <a:ahLst/>
                <a:cxnLst>
                  <a:cxn ang="0">
                    <a:pos x="207039" y="408856"/>
                  </a:cxn>
                  <a:cxn ang="0">
                    <a:pos x="229479" y="431262"/>
                  </a:cxn>
                  <a:cxn ang="0">
                    <a:pos x="229479" y="497732"/>
                  </a:cxn>
                  <a:cxn ang="0">
                    <a:pos x="207039" y="520138"/>
                  </a:cxn>
                  <a:cxn ang="0">
                    <a:pos x="184599" y="497732"/>
                  </a:cxn>
                  <a:cxn ang="0">
                    <a:pos x="184599" y="431262"/>
                  </a:cxn>
                  <a:cxn ang="0">
                    <a:pos x="207039" y="408856"/>
                  </a:cxn>
                  <a:cxn ang="0">
                    <a:pos x="66402" y="277549"/>
                  </a:cxn>
                  <a:cxn ang="0">
                    <a:pos x="44891" y="299028"/>
                  </a:cxn>
                  <a:cxn ang="0">
                    <a:pos x="44891" y="561261"/>
                  </a:cxn>
                  <a:cxn ang="0">
                    <a:pos x="369046" y="561261"/>
                  </a:cxn>
                  <a:cxn ang="0">
                    <a:pos x="369046" y="299028"/>
                  </a:cxn>
                  <a:cxn ang="0">
                    <a:pos x="347535" y="277549"/>
                  </a:cxn>
                  <a:cxn ang="0">
                    <a:pos x="66402" y="277549"/>
                  </a:cxn>
                  <a:cxn ang="0">
                    <a:pos x="207062" y="0"/>
                  </a:cxn>
                  <a:cxn ang="0">
                    <a:pos x="339118" y="132050"/>
                  </a:cxn>
                  <a:cxn ang="0">
                    <a:pos x="316672" y="154463"/>
                  </a:cxn>
                  <a:cxn ang="0">
                    <a:pos x="294226" y="132050"/>
                  </a:cxn>
                  <a:cxn ang="0">
                    <a:pos x="207062" y="44826"/>
                  </a:cxn>
                  <a:cxn ang="0">
                    <a:pos x="119711" y="132050"/>
                  </a:cxn>
                  <a:cxn ang="0">
                    <a:pos x="119711" y="232722"/>
                  </a:cxn>
                  <a:cxn ang="0">
                    <a:pos x="347535" y="232722"/>
                  </a:cxn>
                  <a:cxn ang="0">
                    <a:pos x="413937" y="299028"/>
                  </a:cxn>
                  <a:cxn ang="0">
                    <a:pos x="413937" y="583674"/>
                  </a:cxn>
                  <a:cxn ang="0">
                    <a:pos x="391491" y="606087"/>
                  </a:cxn>
                  <a:cxn ang="0">
                    <a:pos x="22446" y="606087"/>
                  </a:cxn>
                  <a:cxn ang="0">
                    <a:pos x="0" y="583674"/>
                  </a:cxn>
                  <a:cxn ang="0">
                    <a:pos x="0" y="299028"/>
                  </a:cxn>
                  <a:cxn ang="0">
                    <a:pos x="66402" y="232722"/>
                  </a:cxn>
                  <a:cxn ang="0">
                    <a:pos x="74819" y="232722"/>
                  </a:cxn>
                  <a:cxn ang="0">
                    <a:pos x="74819" y="132050"/>
                  </a:cxn>
                  <a:cxn ang="0">
                    <a:pos x="207062" y="0"/>
                  </a:cxn>
                </a:cxnLst>
                <a:rect l="txL" t="txT" r="txR" b="txB"/>
                <a:pathLst>
                  <a:path w="413937" h="606087">
                    <a:moveTo>
                      <a:pt x="207039" y="408856"/>
                    </a:moveTo>
                    <a:cubicBezTo>
                      <a:pt x="219381" y="408856"/>
                      <a:pt x="229479" y="418939"/>
                      <a:pt x="229479" y="431262"/>
                    </a:cubicBezTo>
                    <a:lnTo>
                      <a:pt x="229479" y="497732"/>
                    </a:lnTo>
                    <a:cubicBezTo>
                      <a:pt x="229479" y="510055"/>
                      <a:pt x="219381" y="520138"/>
                      <a:pt x="207039" y="520138"/>
                    </a:cubicBezTo>
                    <a:cubicBezTo>
                      <a:pt x="194510" y="520138"/>
                      <a:pt x="184599" y="510055"/>
                      <a:pt x="184599" y="497732"/>
                    </a:cubicBezTo>
                    <a:lnTo>
                      <a:pt x="184599" y="431262"/>
                    </a:lnTo>
                    <a:cubicBezTo>
                      <a:pt x="184599" y="418939"/>
                      <a:pt x="194510" y="408856"/>
                      <a:pt x="207039" y="408856"/>
                    </a:cubicBezTo>
                    <a:close/>
                    <a:moveTo>
                      <a:pt x="66402" y="277549"/>
                    </a:moveTo>
                    <a:cubicBezTo>
                      <a:pt x="54618" y="277549"/>
                      <a:pt x="44891" y="287074"/>
                      <a:pt x="44891" y="299028"/>
                    </a:cubicBezTo>
                    <a:lnTo>
                      <a:pt x="44891" y="561261"/>
                    </a:lnTo>
                    <a:lnTo>
                      <a:pt x="369046" y="561261"/>
                    </a:lnTo>
                    <a:lnTo>
                      <a:pt x="369046" y="299028"/>
                    </a:lnTo>
                    <a:cubicBezTo>
                      <a:pt x="369046" y="287074"/>
                      <a:pt x="359319" y="277549"/>
                      <a:pt x="347535" y="277549"/>
                    </a:cubicBezTo>
                    <a:lnTo>
                      <a:pt x="66402" y="277549"/>
                    </a:lnTo>
                    <a:close/>
                    <a:moveTo>
                      <a:pt x="207062" y="0"/>
                    </a:moveTo>
                    <a:cubicBezTo>
                      <a:pt x="279824" y="0"/>
                      <a:pt x="339118" y="59208"/>
                      <a:pt x="339118" y="132050"/>
                    </a:cubicBezTo>
                    <a:cubicBezTo>
                      <a:pt x="339118" y="144378"/>
                      <a:pt x="329017" y="154463"/>
                      <a:pt x="316672" y="154463"/>
                    </a:cubicBezTo>
                    <a:cubicBezTo>
                      <a:pt x="304327" y="154463"/>
                      <a:pt x="294226" y="144378"/>
                      <a:pt x="294226" y="132050"/>
                    </a:cubicBezTo>
                    <a:cubicBezTo>
                      <a:pt x="294226" y="83862"/>
                      <a:pt x="255133" y="44826"/>
                      <a:pt x="207062" y="44826"/>
                    </a:cubicBezTo>
                    <a:cubicBezTo>
                      <a:pt x="158804" y="44826"/>
                      <a:pt x="119711" y="83862"/>
                      <a:pt x="119711" y="132050"/>
                    </a:cubicBezTo>
                    <a:lnTo>
                      <a:pt x="119711" y="232722"/>
                    </a:lnTo>
                    <a:lnTo>
                      <a:pt x="347535" y="232722"/>
                    </a:lnTo>
                    <a:cubicBezTo>
                      <a:pt x="384197" y="232722"/>
                      <a:pt x="413937" y="262420"/>
                      <a:pt x="413937" y="299028"/>
                    </a:cubicBezTo>
                    <a:lnTo>
                      <a:pt x="413937" y="583674"/>
                    </a:lnTo>
                    <a:cubicBezTo>
                      <a:pt x="413937" y="596001"/>
                      <a:pt x="403837" y="606087"/>
                      <a:pt x="391491" y="606087"/>
                    </a:cubicBezTo>
                    <a:lnTo>
                      <a:pt x="22446" y="606087"/>
                    </a:lnTo>
                    <a:cubicBezTo>
                      <a:pt x="10100" y="606087"/>
                      <a:pt x="0" y="596001"/>
                      <a:pt x="0" y="583674"/>
                    </a:cubicBezTo>
                    <a:lnTo>
                      <a:pt x="0" y="299028"/>
                    </a:lnTo>
                    <a:cubicBezTo>
                      <a:pt x="0" y="262420"/>
                      <a:pt x="29740" y="232722"/>
                      <a:pt x="66402" y="232722"/>
                    </a:cubicBezTo>
                    <a:lnTo>
                      <a:pt x="74819" y="232722"/>
                    </a:lnTo>
                    <a:lnTo>
                      <a:pt x="74819" y="132050"/>
                    </a:lnTo>
                    <a:cubicBezTo>
                      <a:pt x="74819" y="59208"/>
                      <a:pt x="134113" y="0"/>
                      <a:pt x="207062" y="0"/>
                    </a:cubicBezTo>
                    <a:close/>
                  </a:path>
                </a:pathLst>
              </a:custGeom>
              <a:solidFill>
                <a:schemeClr val="bg1">
                  <a:alpha val="100000"/>
                </a:schemeClr>
              </a:solidFill>
              <a:ln w="9525">
                <a:noFill/>
              </a:ln>
            </p:spPr>
            <p:txBody>
              <a:bodyPr vert="horz" wrap="square" lIns="302634" tIns="302634" rIns="302634" bIns="302634" anchor="ctr" anchorCtr="0"/>
              <a:p>
                <a:pPr>
                  <a:lnSpc>
                    <a:spcPct val="100000"/>
                  </a:lnSpc>
                </a:pPr>
                <a:endParaRPr>
                  <a:solidFill>
                    <a:srgbClr val="000000"/>
                  </a:solidFill>
                  <a:latin typeface="Arial" panose="02080604020202020204" pitchFamily="34" charset="0"/>
                  <a:ea typeface="宋体" pitchFamily="2" charset="-122"/>
                  <a:sym typeface="Arial" panose="02080604020202020204" pitchFamily="34" charset="0"/>
                </a:endParaRPr>
              </a:p>
            </p:txBody>
          </p:sp>
        </p:grpSp>
        <p:grpSp>
          <p:nvGrpSpPr>
            <p:cNvPr id="11277" name="组合 59"/>
            <p:cNvGrpSpPr/>
            <p:nvPr/>
          </p:nvGrpSpPr>
          <p:grpSpPr>
            <a:xfrm>
              <a:off x="2143291" y="360648"/>
              <a:ext cx="5936350" cy="1024689"/>
              <a:chOff x="0" y="0"/>
              <a:chExt cx="3857250" cy="905434"/>
            </a:xfrm>
          </p:grpSpPr>
          <p:sp>
            <p:nvSpPr>
              <p:cNvPr id="11278" name="矩形 111"/>
              <p:cNvSpPr/>
              <p:nvPr/>
            </p:nvSpPr>
            <p:spPr>
              <a:xfrm>
                <a:off x="245265" y="82762"/>
                <a:ext cx="3309945" cy="822672"/>
              </a:xfrm>
              <a:prstGeom prst="rect">
                <a:avLst/>
              </a:prstGeom>
              <a:noFill/>
              <a:ln w="9525">
                <a:noFill/>
              </a:ln>
            </p:spPr>
            <p:txBody>
              <a:bodyPr vert="horz" wrap="square" lIns="68580" tIns="34291" rIns="68580" bIns="34291" anchor="t" anchorCtr="0">
                <a:spAutoFit/>
              </a:bodyPr>
              <a:p>
                <a:pPr eaLnBrk="1" hangingPunct="1">
                  <a:lnSpc>
                    <a:spcPct val="100000"/>
                  </a:lnSpc>
                </a:pPr>
                <a:r>
                  <a:rPr lang="zh-CN" altLang="en-US" sz="2800" b="1" dirty="0">
                    <a:solidFill>
                      <a:srgbClr val="002060"/>
                    </a:solidFill>
                    <a:latin typeface="微软雅黑" panose="020B0503020204020204" charset="-122"/>
                    <a:ea typeface="微软雅黑" panose="020B0503020204020204" charset="-122"/>
                    <a:sym typeface="微软雅黑" panose="020B0503020204020204" charset="-122"/>
                  </a:rPr>
                  <a:t>真实性单证审核：形式→实质</a:t>
                </a:r>
                <a:endParaRPr lang="zh-CN" altLang="en-US" dirty="0">
                  <a:latin typeface="Arial" panose="02080604020202020204" pitchFamily="34" charset="0"/>
                </a:endParaRPr>
              </a:p>
            </p:txBody>
          </p:sp>
          <p:sp>
            <p:nvSpPr>
              <p:cNvPr id="11279" name="平行四边形 112"/>
              <p:cNvSpPr/>
              <p:nvPr/>
            </p:nvSpPr>
            <p:spPr>
              <a:xfrm>
                <a:off x="0" y="0"/>
                <a:ext cx="3857250" cy="674685"/>
              </a:xfrm>
              <a:prstGeom prst="parallelogram">
                <a:avLst>
                  <a:gd name="adj" fmla="val 52277"/>
                </a:avLst>
              </a:prstGeom>
              <a:noFill/>
              <a:ln w="15875" cap="flat" cmpd="sng">
                <a:solidFill>
                  <a:srgbClr val="005DA2"/>
                </a:solidFill>
                <a:prstDash val="solid"/>
                <a:miter/>
                <a:headEnd type="none" w="med" len="med"/>
                <a:tailEnd type="none" w="med" len="med"/>
              </a:ln>
            </p:spPr>
            <p:txBody>
              <a:bodyPr vert="horz" wrap="square" lIns="68580" tIns="34291" rIns="68580" bIns="34291" anchor="ctr" anchorCtr="0"/>
              <a:p>
                <a:pPr eaLnBrk="1" hangingPunct="1">
                  <a:lnSpc>
                    <a:spcPct val="100000"/>
                  </a:lnSpc>
                </a:pPr>
                <a:endParaRPr sz="2000" b="1">
                  <a:solidFill>
                    <a:srgbClr val="002060"/>
                  </a:solidFill>
                  <a:latin typeface="Calibri" pitchFamily="34" charset="0"/>
                  <a:ea typeface="宋体" pitchFamily="2" charset="-122"/>
                  <a:sym typeface="Calibri" pitchFamily="34" charset="0"/>
                </a:endParaRPr>
              </a:p>
            </p:txBody>
          </p:sp>
        </p:grpSp>
        <p:grpSp>
          <p:nvGrpSpPr>
            <p:cNvPr id="11280" name="组合 59"/>
            <p:cNvGrpSpPr/>
            <p:nvPr/>
          </p:nvGrpSpPr>
          <p:grpSpPr>
            <a:xfrm>
              <a:off x="2757071" y="1775144"/>
              <a:ext cx="7894923" cy="816768"/>
              <a:chOff x="0" y="0"/>
              <a:chExt cx="4162767" cy="721712"/>
            </a:xfrm>
          </p:grpSpPr>
          <p:sp>
            <p:nvSpPr>
              <p:cNvPr id="11281" name="矩形 111"/>
              <p:cNvSpPr/>
              <p:nvPr/>
            </p:nvSpPr>
            <p:spPr>
              <a:xfrm>
                <a:off x="245265" y="103805"/>
                <a:ext cx="3696525" cy="441932"/>
              </a:xfrm>
              <a:prstGeom prst="rect">
                <a:avLst/>
              </a:prstGeom>
              <a:noFill/>
              <a:ln w="9525">
                <a:noFill/>
              </a:ln>
            </p:spPr>
            <p:txBody>
              <a:bodyPr vert="horz" wrap="square" lIns="68580" tIns="34291" rIns="68580" bIns="34291" anchor="t" anchorCtr="0">
                <a:spAutoFit/>
              </a:bodyPr>
              <a:p>
                <a:pPr eaLnBrk="1" hangingPunct="1">
                  <a:lnSpc>
                    <a:spcPct val="100000"/>
                  </a:lnSpc>
                </a:pPr>
                <a:r>
                  <a:rPr lang="zh-CN" altLang="en-US" sz="2800" b="1" dirty="0">
                    <a:solidFill>
                      <a:srgbClr val="002060"/>
                    </a:solidFill>
                    <a:latin typeface="微软雅黑" panose="020B0503020204020204" charset="-122"/>
                    <a:ea typeface="微软雅黑" panose="020B0503020204020204" charset="-122"/>
                    <a:sym typeface="微软雅黑" panose="020B0503020204020204" charset="-122"/>
                  </a:rPr>
                  <a:t>银行：按照展业原则自主决定审核单证种类</a:t>
                </a:r>
                <a:endParaRPr lang="zh-CN" altLang="en-US" sz="2800" b="1" dirty="0">
                  <a:solidFill>
                    <a:srgbClr val="002060"/>
                  </a:solidFill>
                  <a:latin typeface="微软雅黑" panose="020B0503020204020204" charset="-122"/>
                  <a:ea typeface="微软雅黑" panose="020B0503020204020204" charset="-122"/>
                  <a:sym typeface="微软雅黑" panose="020B0503020204020204" charset="-122"/>
                </a:endParaRPr>
              </a:p>
            </p:txBody>
          </p:sp>
          <p:sp>
            <p:nvSpPr>
              <p:cNvPr id="11282" name="平行四边形 112"/>
              <p:cNvSpPr/>
              <p:nvPr/>
            </p:nvSpPr>
            <p:spPr>
              <a:xfrm>
                <a:off x="0" y="0"/>
                <a:ext cx="4162767" cy="721712"/>
              </a:xfrm>
              <a:prstGeom prst="parallelogram">
                <a:avLst>
                  <a:gd name="adj" fmla="val 48173"/>
                </a:avLst>
              </a:prstGeom>
              <a:noFill/>
              <a:ln w="15875" cap="flat" cmpd="sng">
                <a:solidFill>
                  <a:srgbClr val="005DA2"/>
                </a:solidFill>
                <a:prstDash val="solid"/>
                <a:miter/>
                <a:headEnd type="none" w="med" len="med"/>
                <a:tailEnd type="none" w="med" len="med"/>
              </a:ln>
            </p:spPr>
            <p:txBody>
              <a:bodyPr vert="horz" wrap="square" lIns="68580" tIns="34291" rIns="68580" bIns="34291" anchor="ctr" anchorCtr="0"/>
              <a:p>
                <a:pPr eaLnBrk="1" hangingPunct="1">
                  <a:lnSpc>
                    <a:spcPct val="100000"/>
                  </a:lnSpc>
                </a:pPr>
                <a:endParaRPr sz="2000" b="1">
                  <a:solidFill>
                    <a:srgbClr val="002060"/>
                  </a:solidFill>
                  <a:latin typeface="Calibri" pitchFamily="34" charset="0"/>
                  <a:ea typeface="宋体" pitchFamily="2" charset="-122"/>
                  <a:sym typeface="Calibri" pitchFamily="34" charset="0"/>
                </a:endParaRPr>
              </a:p>
            </p:txBody>
          </p:sp>
        </p:grpSp>
        <p:grpSp>
          <p:nvGrpSpPr>
            <p:cNvPr id="11283" name="组合 59"/>
            <p:cNvGrpSpPr/>
            <p:nvPr/>
          </p:nvGrpSpPr>
          <p:grpSpPr>
            <a:xfrm>
              <a:off x="1751833" y="3381764"/>
              <a:ext cx="5392737" cy="739753"/>
              <a:chOff x="0" y="0"/>
              <a:chExt cx="3857250" cy="653659"/>
            </a:xfrm>
          </p:grpSpPr>
          <p:sp>
            <p:nvSpPr>
              <p:cNvPr id="11284" name="矩形 111"/>
              <p:cNvSpPr/>
              <p:nvPr/>
            </p:nvSpPr>
            <p:spPr>
              <a:xfrm>
                <a:off x="245265" y="82762"/>
                <a:ext cx="3309945" cy="441932"/>
              </a:xfrm>
              <a:prstGeom prst="rect">
                <a:avLst/>
              </a:prstGeom>
              <a:noFill/>
              <a:ln w="9525">
                <a:noFill/>
              </a:ln>
            </p:spPr>
            <p:txBody>
              <a:bodyPr vert="horz" wrap="square" lIns="68580" tIns="34291" rIns="68580" bIns="34291" anchor="t" anchorCtr="0">
                <a:spAutoFit/>
              </a:bodyPr>
              <a:p>
                <a:pPr eaLnBrk="1" hangingPunct="1">
                  <a:lnSpc>
                    <a:spcPct val="100000"/>
                  </a:lnSpc>
                </a:pPr>
                <a:r>
                  <a:rPr lang="zh-CN" altLang="en-US" sz="2800" b="1" dirty="0">
                    <a:solidFill>
                      <a:srgbClr val="002060"/>
                    </a:solidFill>
                    <a:latin typeface="微软雅黑" panose="020B0503020204020204" charset="-122"/>
                    <a:ea typeface="微软雅黑" panose="020B0503020204020204" charset="-122"/>
                    <a:sym typeface="微软雅黑" panose="020B0503020204020204" charset="-122"/>
                  </a:rPr>
                  <a:t>企业：意愿结汇；实需购汇</a:t>
                </a:r>
                <a:endParaRPr lang="zh-CN" altLang="en-US" dirty="0">
                  <a:latin typeface="Arial" panose="02080604020202020204" pitchFamily="34" charset="0"/>
                </a:endParaRPr>
              </a:p>
            </p:txBody>
          </p:sp>
          <p:sp>
            <p:nvSpPr>
              <p:cNvPr id="11285" name="平行四边形 112"/>
              <p:cNvSpPr/>
              <p:nvPr/>
            </p:nvSpPr>
            <p:spPr>
              <a:xfrm>
                <a:off x="0" y="0"/>
                <a:ext cx="3857250" cy="653659"/>
              </a:xfrm>
              <a:prstGeom prst="parallelogram">
                <a:avLst>
                  <a:gd name="adj" fmla="val 57700"/>
                </a:avLst>
              </a:prstGeom>
              <a:noFill/>
              <a:ln w="15875" cap="flat" cmpd="sng">
                <a:solidFill>
                  <a:srgbClr val="005DA2"/>
                </a:solidFill>
                <a:prstDash val="solid"/>
                <a:miter/>
                <a:headEnd type="none" w="med" len="med"/>
                <a:tailEnd type="none" w="med" len="med"/>
              </a:ln>
            </p:spPr>
            <p:txBody>
              <a:bodyPr vert="horz" wrap="square" lIns="68580" tIns="34291" rIns="68580" bIns="34291" anchor="ctr" anchorCtr="0"/>
              <a:p>
                <a:pPr eaLnBrk="1" hangingPunct="1">
                  <a:lnSpc>
                    <a:spcPct val="100000"/>
                  </a:lnSpc>
                </a:pPr>
                <a:endParaRPr sz="2000" b="1">
                  <a:solidFill>
                    <a:srgbClr val="002060"/>
                  </a:solidFill>
                  <a:latin typeface="Calibri" pitchFamily="34" charset="0"/>
                  <a:ea typeface="宋体" pitchFamily="2" charset="-122"/>
                  <a:sym typeface="Calibri" pitchFamily="34"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1267"/>
                                        </p:tgtEl>
                                        <p:attrNameLst>
                                          <p:attrName>style.visibility</p:attrName>
                                        </p:attrNameLst>
                                      </p:cBhvr>
                                      <p:to>
                                        <p:strVal val="visible"/>
                                      </p:to>
                                    </p:set>
                                    <p:anim calcmode="lin" valueType="num">
                                      <p:cBhvr>
                                        <p:cTn id="7" dur="500" fill="hold"/>
                                        <p:tgtEl>
                                          <p:spTgt spid="11267"/>
                                        </p:tgtEl>
                                        <p:attrNameLst>
                                          <p:attrName>ppt_x</p:attrName>
                                        </p:attrNameLst>
                                      </p:cBhvr>
                                      <p:tavLst>
                                        <p:tav tm="0">
                                          <p:val>
                                            <p:strVal val="1+#ppt_w/2"/>
                                          </p:val>
                                        </p:tav>
                                        <p:tav tm="100000">
                                          <p:val>
                                            <p:strVal val="#ppt_x"/>
                                          </p:val>
                                        </p:tav>
                                      </p:tavLst>
                                    </p:anim>
                                    <p:anim calcmode="lin" valueType="num">
                                      <p:cBhvr>
                                        <p:cTn id="8" dur="500" fill="hold"/>
                                        <p:tgtEl>
                                          <p:spTgt spid="112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Rectangle 7"/>
          <p:cNvSpPr>
            <a:spLocks noGrp="1"/>
          </p:cNvSpPr>
          <p:nvPr/>
        </p:nvSpPr>
        <p:spPr>
          <a:xfrm>
            <a:off x="609600" y="190500"/>
            <a:ext cx="10972800" cy="582613"/>
          </a:xfrm>
          <a:prstGeom prst="rect">
            <a:avLst/>
          </a:prstGeom>
          <a:noFill/>
          <a:ln w="9525">
            <a:noFill/>
          </a:ln>
        </p:spPr>
        <p:txBody>
          <a:bodyPr lIns="121920" tIns="60960" rIns="121920" bIns="60960" anchor="ctr" anchorCtr="0"/>
          <a:lstStyle>
            <a:lvl1pPr marL="457200" lvl="0" indent="-457200" algn="l" defTabSz="1219200" eaLnBrk="0" fontAlgn="base" latinLnBrk="0" hangingPunct="0">
              <a:lnSpc>
                <a:spcPct val="100000"/>
              </a:lnSpc>
              <a:spcBef>
                <a:spcPct val="20000"/>
              </a:spcBef>
              <a:spcAft>
                <a:spcPct val="0"/>
              </a:spcAft>
              <a:buChar char="•"/>
              <a:defRPr sz="4200" u="none" kern="1200" baseline="0">
                <a:solidFill>
                  <a:schemeClr val="tx1"/>
                </a:solidFill>
                <a:latin typeface="Arial" panose="02080604020202020204" pitchFamily="34" charset="0"/>
                <a:ea typeface="宋体" pitchFamily="2" charset="-122"/>
              </a:defRPr>
            </a:lvl1pPr>
            <a:lvl2pPr marL="990600" lvl="1" indent="-381000" algn="l" defTabSz="1219200" eaLnBrk="0" fontAlgn="base" latinLnBrk="0" hangingPunct="0">
              <a:lnSpc>
                <a:spcPct val="100000"/>
              </a:lnSpc>
              <a:spcBef>
                <a:spcPct val="20000"/>
              </a:spcBef>
              <a:spcAft>
                <a:spcPct val="0"/>
              </a:spcAft>
              <a:buChar char="–"/>
              <a:defRPr sz="3700" b="0" i="0" u="none" kern="1200" baseline="0">
                <a:solidFill>
                  <a:schemeClr val="tx1"/>
                </a:solidFill>
                <a:latin typeface="Arial" panose="02080604020202020204" pitchFamily="34" charset="0"/>
                <a:ea typeface="宋体" pitchFamily="2" charset="-122"/>
              </a:defRPr>
            </a:lvl2pPr>
            <a:lvl3pPr marL="1524000" lvl="2" indent="-304800" algn="l" defTabSz="1219200" eaLnBrk="0" fontAlgn="base" latinLnBrk="0" hangingPunct="0">
              <a:lnSpc>
                <a:spcPct val="100000"/>
              </a:lnSpc>
              <a:spcBef>
                <a:spcPct val="20000"/>
              </a:spcBef>
              <a:spcAft>
                <a:spcPct val="0"/>
              </a:spcAft>
              <a:buChar char="•"/>
              <a:defRPr sz="3200" b="0" i="0" u="none" kern="1200" baseline="0">
                <a:solidFill>
                  <a:schemeClr val="tx1"/>
                </a:solidFill>
                <a:latin typeface="Arial" panose="02080604020202020204" pitchFamily="34" charset="0"/>
                <a:ea typeface="宋体" pitchFamily="2" charset="-122"/>
              </a:defRPr>
            </a:lvl3pPr>
            <a:lvl4pPr marL="2133600" lvl="3"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4pPr>
            <a:lvl5pPr marL="2743200" lvl="4"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5pPr>
          </a:lstStyle>
          <a:p>
            <a:pPr marL="0" lvl="0" indent="0" eaLnBrk="1" hangingPunct="1">
              <a:spcBef>
                <a:spcPct val="0"/>
              </a:spcBef>
              <a:buNone/>
            </a:pPr>
            <a:endParaRPr lang="zh-CN" altLang="en-US" sz="4800" dirty="0"/>
          </a:p>
        </p:txBody>
      </p:sp>
      <p:sp>
        <p:nvSpPr>
          <p:cNvPr id="12291" name="Freeform 239"/>
          <p:cNvSpPr>
            <a:spLocks noEditPoints="1"/>
          </p:cNvSpPr>
          <p:nvPr/>
        </p:nvSpPr>
        <p:spPr>
          <a:xfrm>
            <a:off x="1806575" y="2767013"/>
            <a:ext cx="1042988" cy="1042987"/>
          </a:xfrm>
          <a:custGeom>
            <a:avLst/>
            <a:gdLst>
              <a:gd name="txL" fmla="*/ 0 w 2116"/>
              <a:gd name="txT" fmla="*/ 0 h 2116"/>
              <a:gd name="txR" fmla="*/ 2116 w 2116"/>
              <a:gd name="txB" fmla="*/ 2116 h 2116"/>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accent2">
              <a:alpha val="100000"/>
            </a:schemeClr>
          </a:solidFill>
          <a:ln w="9525">
            <a:noFill/>
          </a:ln>
        </p:spPr>
        <p:txBody>
          <a:bodyPr/>
          <a:p>
            <a:endParaRPr lang="zh-CN" altLang="en-US"/>
          </a:p>
        </p:txBody>
      </p:sp>
      <p:sp>
        <p:nvSpPr>
          <p:cNvPr id="12292" name="Freeform 240"/>
          <p:cNvSpPr>
            <a:spLocks noEditPoints="1"/>
          </p:cNvSpPr>
          <p:nvPr/>
        </p:nvSpPr>
        <p:spPr>
          <a:xfrm>
            <a:off x="1120775" y="2373313"/>
            <a:ext cx="908050" cy="906462"/>
          </a:xfrm>
          <a:custGeom>
            <a:avLst/>
            <a:gdLst>
              <a:gd name="txL" fmla="*/ 0 w 1840"/>
              <a:gd name="txT" fmla="*/ 0 h 1840"/>
              <a:gd name="txR" fmla="*/ 1840 w 1840"/>
              <a:gd name="txB" fmla="*/ 1840 h 1840"/>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accent1">
              <a:alpha val="100000"/>
            </a:schemeClr>
          </a:solidFill>
          <a:ln w="9525">
            <a:noFill/>
          </a:ln>
        </p:spPr>
        <p:txBody>
          <a:bodyPr/>
          <a:p>
            <a:endParaRPr lang="zh-CN" altLang="en-US"/>
          </a:p>
        </p:txBody>
      </p:sp>
      <p:sp>
        <p:nvSpPr>
          <p:cNvPr id="12293" name="Freeform 241"/>
          <p:cNvSpPr>
            <a:spLocks noEditPoints="1"/>
          </p:cNvSpPr>
          <p:nvPr/>
        </p:nvSpPr>
        <p:spPr>
          <a:xfrm>
            <a:off x="1806575" y="1870075"/>
            <a:ext cx="657225" cy="657225"/>
          </a:xfrm>
          <a:custGeom>
            <a:avLst/>
            <a:gdLst>
              <a:gd name="txL" fmla="*/ 0 w 1335"/>
              <a:gd name="txT" fmla="*/ 0 h 1335"/>
              <a:gd name="txR" fmla="*/ 1335 w 1335"/>
              <a:gd name="txB" fmla="*/ 1335 h 1335"/>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accent2">
              <a:alpha val="100000"/>
            </a:schemeClr>
          </a:solidFill>
          <a:ln w="9525">
            <a:noFill/>
          </a:ln>
        </p:spPr>
        <p:txBody>
          <a:bodyPr/>
          <a:p>
            <a:endParaRPr lang="zh-CN" altLang="en-US"/>
          </a:p>
        </p:txBody>
      </p:sp>
      <p:sp>
        <p:nvSpPr>
          <p:cNvPr id="12294" name="Freeform 242"/>
          <p:cNvSpPr>
            <a:spLocks noEditPoints="1"/>
          </p:cNvSpPr>
          <p:nvPr/>
        </p:nvSpPr>
        <p:spPr>
          <a:xfrm>
            <a:off x="2128838" y="4029075"/>
            <a:ext cx="560387" cy="558800"/>
          </a:xfrm>
          <a:custGeom>
            <a:avLst/>
            <a:gdLst>
              <a:gd name="txL" fmla="*/ 0 w 1135"/>
              <a:gd name="txT" fmla="*/ 0 h 1134"/>
              <a:gd name="txR" fmla="*/ 1135 w 1135"/>
              <a:gd name="txB" fmla="*/ 1134 h 1134"/>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chemeClr val="accent1">
              <a:alpha val="100000"/>
            </a:schemeClr>
          </a:solidFill>
          <a:ln w="9525">
            <a:noFill/>
          </a:ln>
        </p:spPr>
        <p:txBody>
          <a:bodyPr/>
          <a:p>
            <a:endParaRPr lang="zh-CN" altLang="en-US"/>
          </a:p>
        </p:txBody>
      </p:sp>
      <p:pic>
        <p:nvPicPr>
          <p:cNvPr id="12295" name="组合 10"/>
          <p:cNvPicPr/>
          <p:nvPr/>
        </p:nvPicPr>
        <p:blipFill>
          <a:blip r:embed="rId1"/>
          <a:stretch>
            <a:fillRect/>
          </a:stretch>
        </p:blipFill>
        <p:spPr>
          <a:xfrm>
            <a:off x="1493838" y="3810000"/>
            <a:ext cx="573087" cy="1152525"/>
          </a:xfrm>
          <a:prstGeom prst="rect">
            <a:avLst/>
          </a:prstGeom>
          <a:noFill/>
          <a:ln w="9525">
            <a:noFill/>
          </a:ln>
        </p:spPr>
      </p:pic>
      <p:pic>
        <p:nvPicPr>
          <p:cNvPr id="12297" name="组合 13"/>
          <p:cNvPicPr/>
          <p:nvPr/>
        </p:nvPicPr>
        <p:blipFill>
          <a:blip r:embed="rId2"/>
          <a:stretch>
            <a:fillRect/>
          </a:stretch>
        </p:blipFill>
        <p:spPr>
          <a:xfrm>
            <a:off x="3413125" y="2859088"/>
            <a:ext cx="6115050" cy="646112"/>
          </a:xfrm>
          <a:prstGeom prst="rect">
            <a:avLst/>
          </a:prstGeom>
          <a:noFill/>
          <a:ln w="9525">
            <a:noFill/>
          </a:ln>
        </p:spPr>
      </p:pic>
      <p:sp>
        <p:nvSpPr>
          <p:cNvPr id="12298" name="文本框 12297"/>
          <p:cNvSpPr txBox="1"/>
          <p:nvPr/>
        </p:nvSpPr>
        <p:spPr>
          <a:xfrm>
            <a:off x="3413125" y="4029075"/>
            <a:ext cx="6121400" cy="457200"/>
          </a:xfrm>
          <a:prstGeom prst="rect">
            <a:avLst/>
          </a:prstGeom>
          <a:solidFill>
            <a:srgbClr val="47ABFF"/>
          </a:solidFill>
          <a:ln w="9525">
            <a:noFill/>
          </a:ln>
        </p:spPr>
        <p:txBody>
          <a:bodyPr>
            <a:spAutoFit/>
          </a:bodyPr>
          <a:p>
            <a:r>
              <a:rPr lang="zh-CN" altLang="en-US" dirty="0">
                <a:solidFill>
                  <a:schemeClr val="bg1"/>
                </a:solidFill>
                <a:latin typeface="Arial" panose="02080604020202020204" pitchFamily="34" charset="0"/>
                <a:ea typeface="微软雅黑" panose="020B0503020204020204" charset="-122"/>
              </a:rPr>
              <a:t>报关单收发货人与收付汇的主体是否一致？</a:t>
            </a:r>
            <a:endParaRPr lang="zh-CN" altLang="en-US" dirty="0">
              <a:solidFill>
                <a:schemeClr val="bg1"/>
              </a:solidFill>
              <a:latin typeface="Arial" panose="02080604020202020204" pitchFamily="34" charset="0"/>
              <a:ea typeface="微软雅黑" panose="020B0503020204020204" charset="-122"/>
            </a:endParaRPr>
          </a:p>
        </p:txBody>
      </p:sp>
      <p:sp>
        <p:nvSpPr>
          <p:cNvPr id="8195" name="矩形 28"/>
          <p:cNvSpPr/>
          <p:nvPr/>
        </p:nvSpPr>
        <p:spPr>
          <a:xfrm>
            <a:off x="3413125" y="1927225"/>
            <a:ext cx="6121400" cy="549275"/>
          </a:xfrm>
          <a:prstGeom prst="rect">
            <a:avLst/>
          </a:prstGeom>
          <a:solidFill>
            <a:schemeClr val="accent2"/>
          </a:solidFill>
          <a:ln w="9525">
            <a:noFill/>
          </a:ln>
        </p:spPr>
        <p:txBody>
          <a:bodyPr lIns="68584" tIns="34291" rIns="68584" bIns="34291" anchor="ctr" anchorCtr="0"/>
          <a:p>
            <a:r>
              <a:rPr lang="zh-CN" altLang="en-US" dirty="0">
                <a:solidFill>
                  <a:srgbClr val="FFFFFF"/>
                </a:solidFill>
                <a:latin typeface="微软雅黑" panose="020B0503020204020204" charset="-122"/>
                <a:ea typeface="微软雅黑" panose="020B0503020204020204" charset="-122"/>
              </a:rPr>
              <a:t>收付汇的主体是企业还是个人？</a:t>
            </a:r>
            <a:endParaRPr lang="zh-CN" altLang="en-US" dirty="0">
              <a:latin typeface="Arial" panose="0208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矩形 27"/>
          <p:cNvSpPr/>
          <p:nvPr/>
        </p:nvSpPr>
        <p:spPr>
          <a:xfrm>
            <a:off x="609600" y="1692275"/>
            <a:ext cx="8967788" cy="4497388"/>
          </a:xfrm>
          <a:prstGeom prst="rect">
            <a:avLst/>
          </a:prstGeom>
          <a:solidFill>
            <a:srgbClr val="DCDEE0"/>
          </a:solidFill>
          <a:ln w="9525">
            <a:noFill/>
          </a:ln>
        </p:spPr>
        <p:txBody>
          <a:bodyPr lIns="68584" tIns="34291" rIns="68584" bIns="34291" anchor="ctr" anchorCtr="0"/>
          <a:p>
            <a:pPr algn="ctr" eaLnBrk="1" hangingPunct="1"/>
            <a:endParaRPr lang="zh-CN" altLang="en-US" sz="1800"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3315" name="Rectangle 7"/>
          <p:cNvSpPr>
            <a:spLocks noGrp="1"/>
          </p:cNvSpPr>
          <p:nvPr/>
        </p:nvSpPr>
        <p:spPr>
          <a:xfrm>
            <a:off x="609600" y="190500"/>
            <a:ext cx="10972800" cy="582613"/>
          </a:xfrm>
          <a:prstGeom prst="rect">
            <a:avLst/>
          </a:prstGeom>
          <a:noFill/>
          <a:ln w="9525">
            <a:noFill/>
          </a:ln>
        </p:spPr>
        <p:txBody>
          <a:bodyPr lIns="121920" tIns="60960" rIns="121920" bIns="60960" anchor="ctr" anchorCtr="0"/>
          <a:lstStyle>
            <a:lvl1pPr marL="457200" lvl="0" indent="-457200" algn="l" defTabSz="1219200" eaLnBrk="0" fontAlgn="base" latinLnBrk="0" hangingPunct="0">
              <a:lnSpc>
                <a:spcPct val="100000"/>
              </a:lnSpc>
              <a:spcBef>
                <a:spcPct val="20000"/>
              </a:spcBef>
              <a:spcAft>
                <a:spcPct val="0"/>
              </a:spcAft>
              <a:buChar char="•"/>
              <a:defRPr sz="4200" u="none" kern="1200" baseline="0">
                <a:solidFill>
                  <a:schemeClr val="tx1"/>
                </a:solidFill>
                <a:latin typeface="Arial" panose="02080604020202020204" pitchFamily="34" charset="0"/>
                <a:ea typeface="宋体" pitchFamily="2" charset="-122"/>
              </a:defRPr>
            </a:lvl1pPr>
            <a:lvl2pPr marL="990600" lvl="1" indent="-381000" algn="l" defTabSz="1219200" eaLnBrk="0" fontAlgn="base" latinLnBrk="0" hangingPunct="0">
              <a:lnSpc>
                <a:spcPct val="100000"/>
              </a:lnSpc>
              <a:spcBef>
                <a:spcPct val="20000"/>
              </a:spcBef>
              <a:spcAft>
                <a:spcPct val="0"/>
              </a:spcAft>
              <a:buChar char="–"/>
              <a:defRPr sz="3700" b="0" i="0" u="none" kern="1200" baseline="0">
                <a:solidFill>
                  <a:schemeClr val="tx1"/>
                </a:solidFill>
                <a:latin typeface="Arial" panose="02080604020202020204" pitchFamily="34" charset="0"/>
                <a:ea typeface="宋体" pitchFamily="2" charset="-122"/>
              </a:defRPr>
            </a:lvl2pPr>
            <a:lvl3pPr marL="1524000" lvl="2" indent="-304800" algn="l" defTabSz="1219200" eaLnBrk="0" fontAlgn="base" latinLnBrk="0" hangingPunct="0">
              <a:lnSpc>
                <a:spcPct val="100000"/>
              </a:lnSpc>
              <a:spcBef>
                <a:spcPct val="20000"/>
              </a:spcBef>
              <a:spcAft>
                <a:spcPct val="0"/>
              </a:spcAft>
              <a:buChar char="•"/>
              <a:defRPr sz="3200" b="0" i="0" u="none" kern="1200" baseline="0">
                <a:solidFill>
                  <a:schemeClr val="tx1"/>
                </a:solidFill>
                <a:latin typeface="Arial" panose="02080604020202020204" pitchFamily="34" charset="0"/>
                <a:ea typeface="宋体" pitchFamily="2" charset="-122"/>
              </a:defRPr>
            </a:lvl3pPr>
            <a:lvl4pPr marL="2133600" lvl="3"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4pPr>
            <a:lvl5pPr marL="2743200" lvl="4"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5pPr>
          </a:lstStyle>
          <a:p>
            <a:pPr marL="0" lvl="0" indent="0" eaLnBrk="1" hangingPunct="1">
              <a:spcBef>
                <a:spcPct val="0"/>
              </a:spcBef>
              <a:buNone/>
            </a:pPr>
            <a:r>
              <a:rPr lang="zh-CN" altLang="en-US" sz="4400" b="1" dirty="0">
                <a:solidFill>
                  <a:schemeClr val="accent1"/>
                </a:solidFill>
                <a:latin typeface="黑体" panose="02010600030101010101" pitchFamily="49" charset="-122"/>
                <a:ea typeface="黑体" panose="02010600030101010101" pitchFamily="49" charset="-122"/>
                <a:sym typeface="Arial" panose="02080604020202020204" pitchFamily="34" charset="0"/>
              </a:rPr>
              <a:t>事中</a:t>
            </a:r>
            <a:r>
              <a:rPr lang="en-US" altLang="zh-CN" sz="4400" b="1">
                <a:solidFill>
                  <a:schemeClr val="accent1"/>
                </a:solidFill>
                <a:latin typeface="黑体" panose="02010600030101010101" pitchFamily="49" charset="-122"/>
                <a:ea typeface="黑体" panose="02010600030101010101" pitchFamily="49" charset="-122"/>
                <a:sym typeface="Arial" panose="02080604020202020204" pitchFamily="34" charset="0"/>
              </a:rPr>
              <a:t>——</a:t>
            </a:r>
            <a:r>
              <a:rPr lang="zh-CN" altLang="en-US" sz="4400" b="1" dirty="0">
                <a:solidFill>
                  <a:schemeClr val="accent1"/>
                </a:solidFill>
                <a:latin typeface="黑体" panose="02010600030101010101" pitchFamily="49" charset="-122"/>
                <a:ea typeface="黑体" panose="02010600030101010101" pitchFamily="49" charset="-122"/>
                <a:sym typeface="Arial" panose="02080604020202020204" pitchFamily="34" charset="0"/>
              </a:rPr>
              <a:t>企业</a:t>
            </a:r>
            <a:endParaRPr lang="zh-CN" altLang="en-US" sz="4800" dirty="0"/>
          </a:p>
        </p:txBody>
      </p:sp>
      <p:sp>
        <p:nvSpPr>
          <p:cNvPr id="13316" name="矩形 28"/>
          <p:cNvSpPr/>
          <p:nvPr/>
        </p:nvSpPr>
        <p:spPr>
          <a:xfrm>
            <a:off x="1416050" y="1143000"/>
            <a:ext cx="6176963" cy="1322388"/>
          </a:xfrm>
          <a:prstGeom prst="rect">
            <a:avLst/>
          </a:prstGeom>
          <a:solidFill>
            <a:schemeClr val="accent1"/>
          </a:solidFill>
          <a:ln w="9525">
            <a:noFill/>
          </a:ln>
        </p:spPr>
        <p:txBody>
          <a:bodyPr lIns="68584" tIns="34291" rIns="68584" bIns="34291" anchor="ctr" anchorCtr="0"/>
          <a:p>
            <a:pPr algn="ctr" eaLnBrk="1" hangingPunct="1"/>
            <a:r>
              <a:rPr lang="zh-CN" altLang="en-US" sz="2800" dirty="0">
                <a:solidFill>
                  <a:srgbClr val="FFFFFF"/>
                </a:solidFill>
                <a:latin typeface="微软雅黑" panose="020B0503020204020204" charset="-122"/>
                <a:ea typeface="微软雅黑" panose="020B0503020204020204" charset="-122"/>
                <a:sym typeface="微软雅黑" panose="020B0503020204020204" charset="-122"/>
              </a:rPr>
              <a:t>有报关单</a:t>
            </a:r>
            <a:endParaRPr lang="zh-CN" altLang="en-US" sz="2800"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3317" name="TextBox 33"/>
          <p:cNvSpPr/>
          <p:nvPr/>
        </p:nvSpPr>
        <p:spPr>
          <a:xfrm>
            <a:off x="998538" y="2671763"/>
            <a:ext cx="7754937" cy="2808287"/>
          </a:xfrm>
          <a:prstGeom prst="rect">
            <a:avLst/>
          </a:prstGeom>
          <a:noFill/>
          <a:ln w="9525">
            <a:noFill/>
          </a:ln>
        </p:spPr>
        <p:txBody>
          <a:bodyPr lIns="68584" tIns="34291" rIns="68584" bIns="34291">
            <a:spAutoFit/>
          </a:bodyPr>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主体一致性原则：“谁出口谁收汇、谁进口谁付汇”</a:t>
            </a:r>
            <a:endPar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endParaRPr>
          </a:p>
          <a:p>
            <a:pPr marL="742950" lvl="1" indent="-285750" eaLnBrk="1" hangingPunct="1">
              <a:lnSpc>
                <a:spcPct val="130000"/>
              </a:lnSpc>
              <a:buSzPct val="100000"/>
              <a:buFont typeface="Wingdings" panose="05000000000000000000" pitchFamily="2" charset="2"/>
              <a:buChar char="v"/>
            </a:pPr>
            <a:r>
              <a:rPr lang="zh-CN" altLang="en-US" sz="2000" dirty="0">
                <a:solidFill>
                  <a:srgbClr val="002060"/>
                </a:solidFill>
                <a:latin typeface="微软雅黑" panose="020B0503020204020204" charset="-122"/>
                <a:ea typeface="微软雅黑" panose="020B0503020204020204" charset="-122"/>
                <a:sym typeface="Arial" panose="02080604020202020204" pitchFamily="34" charset="0"/>
              </a:rPr>
              <a:t>报关单上收发货人与收付汇主体一致</a:t>
            </a:r>
            <a:endParaRPr lang="en-US" altLang="zh-CN" sz="2000">
              <a:solidFill>
                <a:srgbClr val="002060"/>
              </a:solidFill>
              <a:latin typeface="微软雅黑" panose="020B0503020204020204" charset="-122"/>
              <a:ea typeface="微软雅黑" panose="020B0503020204020204" charset="-122"/>
              <a:sym typeface="Arial" panose="02080604020202020204" pitchFamily="34" charset="0"/>
            </a:endParaRPr>
          </a:p>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结算渠道：</a:t>
            </a:r>
            <a:endParaRPr lang="en-US" altLang="zh-CN" sz="2600">
              <a:solidFill>
                <a:srgbClr val="002060"/>
              </a:solidFill>
              <a:latin typeface="微软雅黑" panose="020B0503020204020204" charset="-122"/>
              <a:ea typeface="微软雅黑" panose="020B0503020204020204" charset="-122"/>
              <a:sym typeface="Arial" panose="02080604020202020204" pitchFamily="34" charset="0"/>
            </a:endParaRPr>
          </a:p>
          <a:p>
            <a:pPr marL="742950" lvl="1" indent="-285750" eaLnBrk="1" hangingPunct="1">
              <a:lnSpc>
                <a:spcPct val="130000"/>
              </a:lnSpc>
              <a:buSzPct val="100000"/>
              <a:buFont typeface="Wingdings" panose="05000000000000000000" pitchFamily="2" charset="2"/>
              <a:buChar char="v"/>
            </a:pPr>
            <a:r>
              <a:rPr lang="zh-CN" altLang="en-US" sz="2000" dirty="0">
                <a:solidFill>
                  <a:srgbClr val="002060"/>
                </a:solidFill>
                <a:latin typeface="微软雅黑" panose="020B0503020204020204" charset="-122"/>
                <a:ea typeface="微软雅黑" panose="020B0503020204020204" charset="-122"/>
                <a:sym typeface="Arial" panose="02080604020202020204" pitchFamily="34" charset="0"/>
              </a:rPr>
              <a:t>银行（纸质单证、电子单证、电子信息）</a:t>
            </a:r>
            <a:endParaRPr lang="en-US" altLang="zh-CN" sz="2000">
              <a:solidFill>
                <a:srgbClr val="002060"/>
              </a:solidFill>
              <a:latin typeface="微软雅黑" panose="020B0503020204020204" charset="-122"/>
              <a:ea typeface="微软雅黑" panose="020B0503020204020204" charset="-122"/>
              <a:sym typeface="Arial" panose="02080604020202020204" pitchFamily="34" charset="0"/>
            </a:endParaRPr>
          </a:p>
          <a:p>
            <a:pPr marL="742950" lvl="1" indent="-285750" eaLnBrk="1" hangingPunct="1">
              <a:lnSpc>
                <a:spcPct val="130000"/>
              </a:lnSpc>
              <a:buSzPct val="100000"/>
              <a:buFont typeface="Wingdings" panose="05000000000000000000" pitchFamily="2" charset="2"/>
              <a:buChar char="v"/>
            </a:pPr>
            <a:r>
              <a:rPr lang="zh-CN" altLang="en-US" sz="2000" dirty="0">
                <a:solidFill>
                  <a:srgbClr val="002060"/>
                </a:solidFill>
                <a:latin typeface="微软雅黑" panose="020B0503020204020204" charset="-122"/>
                <a:ea typeface="微软雅黑" panose="020B0503020204020204" charset="-122"/>
                <a:sym typeface="Arial" panose="02080604020202020204" pitchFamily="34" charset="0"/>
              </a:rPr>
              <a:t>支付机构（电子信息）</a:t>
            </a:r>
            <a:endParaRPr lang="en-US" altLang="zh-CN" sz="2000">
              <a:solidFill>
                <a:srgbClr val="002060"/>
              </a:solidFill>
              <a:latin typeface="微软雅黑" panose="020B0503020204020204" charset="-122"/>
              <a:ea typeface="微软雅黑" panose="020B0503020204020204" charset="-122"/>
              <a:sym typeface="Arial" panose="0208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3316"/>
                                        </p:tgtEl>
                                        <p:attrNameLst>
                                          <p:attrName>style.visibility</p:attrName>
                                        </p:attrNameLst>
                                      </p:cBhvr>
                                      <p:to>
                                        <p:strVal val="visible"/>
                                      </p:to>
                                    </p:set>
                                    <p:animEffect filter="barn(outVertical)">
                                      <p:cBhvr>
                                        <p:cTn id="7" dur="500"/>
                                        <p:tgtEl>
                                          <p:spTgt spid="13316"/>
                                        </p:tgtEl>
                                      </p:cBhvr>
                                    </p:animEffect>
                                  </p:childTnLst>
                                </p:cTn>
                              </p:par>
                            </p:childTnLst>
                          </p:cTn>
                        </p:par>
                        <p:par>
                          <p:cTn id="8" fill="hold">
                            <p:stCondLst>
                              <p:cond delay="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13317"/>
                                        </p:tgtEl>
                                        <p:attrNameLst>
                                          <p:attrName>style.visibility</p:attrName>
                                        </p:attrNameLst>
                                      </p:cBhvr>
                                      <p:to>
                                        <p:strVal val="visible"/>
                                      </p:to>
                                    </p:set>
                                    <p:animEffect filter="wipe(left)">
                                      <p:cBhvr>
                                        <p:cTn id="11" dur="100"/>
                                        <p:tgtEl>
                                          <p:spTgt spid="13317"/>
                                        </p:tgtEl>
                                      </p:cBhvr>
                                    </p:animEffect>
                                  </p:childTnLst>
                                </p:cTn>
                              </p:par>
                              <p:par>
                                <p:cTn id="12" presetID="36" presetClass="emph" presetSubtype="0" fill="hold" grpId="1" nodeType="withEffect">
                                  <p:stCondLst>
                                    <p:cond delay="0"/>
                                  </p:stCondLst>
                                  <p:iterate type="lt">
                                    <p:tmPct val="30000"/>
                                  </p:iterate>
                                  <p:childTnLst>
                                    <p:animScale>
                                      <p:cBhvr>
                                        <p:cTn id="13" dur="50" autoRev="1" fill="hold">
                                          <p:stCondLst>
                                            <p:cond delay="0"/>
                                          </p:stCondLst>
                                        </p:cTn>
                                        <p:tgtEl>
                                          <p:spTgt spid="13317"/>
                                        </p:tgtEl>
                                      </p:cBhvr>
                                      <p:to x="80000" y="100000"/>
                                    </p:animScale>
                                    <p:anim by="(#ppt_w*0.10)" calcmode="lin" valueType="num">
                                      <p:cBhvr>
                                        <p:cTn id="14" dur="50" autoRev="1" fill="hold">
                                          <p:stCondLst>
                                            <p:cond delay="0"/>
                                          </p:stCondLst>
                                        </p:cTn>
                                        <p:tgtEl>
                                          <p:spTgt spid="13317"/>
                                        </p:tgtEl>
                                        <p:attrNameLst>
                                          <p:attrName>ppt_x</p:attrName>
                                        </p:attrNameLst>
                                      </p:cBhvr>
                                    </p:anim>
                                    <p:anim by="(-#ppt_w*0.10)" calcmode="lin" valueType="num">
                                      <p:cBhvr>
                                        <p:cTn id="15" dur="50" autoRev="1" fill="hold">
                                          <p:stCondLst>
                                            <p:cond delay="0"/>
                                          </p:stCondLst>
                                        </p:cTn>
                                        <p:tgtEl>
                                          <p:spTgt spid="13317"/>
                                        </p:tgtEl>
                                        <p:attrNameLst>
                                          <p:attrName>ppt_y</p:attrName>
                                        </p:attrNameLst>
                                      </p:cBhvr>
                                    </p:anim>
                                    <p:animRot by="-479640">
                                      <p:cBhvr>
                                        <p:cTn id="16" dur="50" autoRev="1" fill="hold">
                                          <p:stCondLst>
                                            <p:cond delay="0"/>
                                          </p:stCondLst>
                                        </p:cTn>
                                        <p:tgtEl>
                                          <p:spTgt spid="13317"/>
                                        </p:tgtEl>
                                        <p:attrNameLst>
                                          <p:attrName>r</p:attrName>
                                        </p:attrNameLst>
                                      </p:cBhvr>
                                    </p:animRot>
                                  </p:childTnLst>
                                </p:cTn>
                              </p:par>
                            </p:childTnLst>
                          </p:cTn>
                        </p:par>
                        <p:par>
                          <p:cTn id="17" fill="hold">
                            <p:stCondLst>
                              <p:cond delay="2730"/>
                            </p:stCondLst>
                            <p:childTnLst>
                              <p:par>
                                <p:cTn id="18" presetID="2" presetClass="entr" presetSubtype="1" fill="hold" grpId="0" nodeType="afterEffect">
                                  <p:stCondLst>
                                    <p:cond delay="0"/>
                                  </p:stCondLst>
                                  <p:childTnLst>
                                    <p:set>
                                      <p:cBhvr>
                                        <p:cTn id="19" dur="1" fill="hold">
                                          <p:stCondLst>
                                            <p:cond delay="0"/>
                                          </p:stCondLst>
                                        </p:cTn>
                                        <p:tgtEl>
                                          <p:spTgt spid="13314"/>
                                        </p:tgtEl>
                                        <p:attrNameLst>
                                          <p:attrName>style.visibility</p:attrName>
                                        </p:attrNameLst>
                                      </p:cBhvr>
                                      <p:to>
                                        <p:strVal val="visible"/>
                                      </p:to>
                                    </p:set>
                                    <p:anim calcmode="lin" valueType="num">
                                      <p:cBhvr>
                                        <p:cTn id="20" dur="500" fill="hold"/>
                                        <p:tgtEl>
                                          <p:spTgt spid="13314"/>
                                        </p:tgtEl>
                                        <p:attrNameLst>
                                          <p:attrName>ppt_x</p:attrName>
                                        </p:attrNameLst>
                                      </p:cBhvr>
                                      <p:tavLst>
                                        <p:tav tm="0">
                                          <p:val>
                                            <p:strVal val="#ppt_x"/>
                                          </p:val>
                                        </p:tav>
                                        <p:tav tm="100000">
                                          <p:val>
                                            <p:strVal val="#ppt_x"/>
                                          </p:val>
                                        </p:tav>
                                      </p:tavLst>
                                    </p:anim>
                                    <p:anim calcmode="lin" valueType="num">
                                      <p:cBhvr>
                                        <p:cTn id="21" dur="500" fill="hold"/>
                                        <p:tgtEl>
                                          <p:spTgt spid="133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ldLvl="0" animBg="1"/>
      <p:bldP spid="13316" grpId="0" bldLvl="0" animBg="1"/>
      <p:bldP spid="13317" grpId="0" bldLvl="0"/>
      <p:bldP spid="13317" grpId="1" bldLvl="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Rectangle 7"/>
          <p:cNvSpPr>
            <a:spLocks noGrp="1"/>
          </p:cNvSpPr>
          <p:nvPr/>
        </p:nvSpPr>
        <p:spPr>
          <a:xfrm>
            <a:off x="609600" y="190500"/>
            <a:ext cx="10972800" cy="582613"/>
          </a:xfrm>
          <a:prstGeom prst="rect">
            <a:avLst/>
          </a:prstGeom>
          <a:noFill/>
          <a:ln w="9525">
            <a:noFill/>
          </a:ln>
        </p:spPr>
        <p:txBody>
          <a:bodyPr lIns="121920" tIns="60960" rIns="121920" bIns="60960" anchor="ctr" anchorCtr="0"/>
          <a:lstStyle>
            <a:lvl1pPr marL="457200" lvl="0" indent="-457200" algn="l" defTabSz="1219200" eaLnBrk="0" fontAlgn="base" latinLnBrk="0" hangingPunct="0">
              <a:lnSpc>
                <a:spcPct val="100000"/>
              </a:lnSpc>
              <a:spcBef>
                <a:spcPct val="20000"/>
              </a:spcBef>
              <a:spcAft>
                <a:spcPct val="0"/>
              </a:spcAft>
              <a:buChar char="•"/>
              <a:defRPr sz="4200" u="none" kern="1200" baseline="0">
                <a:solidFill>
                  <a:schemeClr val="tx1"/>
                </a:solidFill>
                <a:latin typeface="Arial" panose="02080604020202020204" pitchFamily="34" charset="0"/>
                <a:ea typeface="宋体" pitchFamily="2" charset="-122"/>
              </a:defRPr>
            </a:lvl1pPr>
            <a:lvl2pPr marL="990600" lvl="1" indent="-381000" algn="l" defTabSz="1219200" eaLnBrk="0" fontAlgn="base" latinLnBrk="0" hangingPunct="0">
              <a:lnSpc>
                <a:spcPct val="100000"/>
              </a:lnSpc>
              <a:spcBef>
                <a:spcPct val="20000"/>
              </a:spcBef>
              <a:spcAft>
                <a:spcPct val="0"/>
              </a:spcAft>
              <a:buChar char="–"/>
              <a:defRPr sz="3700" b="0" i="0" u="none" kern="1200" baseline="0">
                <a:solidFill>
                  <a:schemeClr val="tx1"/>
                </a:solidFill>
                <a:latin typeface="Arial" panose="02080604020202020204" pitchFamily="34" charset="0"/>
                <a:ea typeface="宋体" pitchFamily="2" charset="-122"/>
              </a:defRPr>
            </a:lvl2pPr>
            <a:lvl3pPr marL="1524000" lvl="2" indent="-304800" algn="l" defTabSz="1219200" eaLnBrk="0" fontAlgn="base" latinLnBrk="0" hangingPunct="0">
              <a:lnSpc>
                <a:spcPct val="100000"/>
              </a:lnSpc>
              <a:spcBef>
                <a:spcPct val="20000"/>
              </a:spcBef>
              <a:spcAft>
                <a:spcPct val="0"/>
              </a:spcAft>
              <a:buChar char="•"/>
              <a:defRPr sz="3200" b="0" i="0" u="none" kern="1200" baseline="0">
                <a:solidFill>
                  <a:schemeClr val="tx1"/>
                </a:solidFill>
                <a:latin typeface="Arial" panose="02080604020202020204" pitchFamily="34" charset="0"/>
                <a:ea typeface="宋体" pitchFamily="2" charset="-122"/>
              </a:defRPr>
            </a:lvl3pPr>
            <a:lvl4pPr marL="2133600" lvl="3"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4pPr>
            <a:lvl5pPr marL="2743200" lvl="4"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5pPr>
          </a:lstStyle>
          <a:p>
            <a:pPr marL="0" lvl="0" indent="0" eaLnBrk="1" hangingPunct="1">
              <a:spcBef>
                <a:spcPct val="0"/>
              </a:spcBef>
              <a:buNone/>
            </a:pPr>
            <a:r>
              <a:rPr lang="zh-CN" altLang="en-US" sz="4400" b="1" dirty="0">
                <a:solidFill>
                  <a:schemeClr val="accent1"/>
                </a:solidFill>
                <a:latin typeface="黑体" panose="02010600030101010101" pitchFamily="49" charset="-122"/>
                <a:ea typeface="黑体" panose="02010600030101010101" pitchFamily="49" charset="-122"/>
                <a:sym typeface="Arial" panose="02080604020202020204" pitchFamily="34" charset="0"/>
              </a:rPr>
              <a:t>事中</a:t>
            </a:r>
            <a:r>
              <a:rPr lang="en-US" altLang="zh-CN" sz="4400" b="1" dirty="0">
                <a:solidFill>
                  <a:schemeClr val="accent1"/>
                </a:solidFill>
                <a:latin typeface="黑体" panose="02010600030101010101" pitchFamily="49" charset="-122"/>
                <a:ea typeface="黑体" panose="02010600030101010101" pitchFamily="49" charset="-122"/>
                <a:sym typeface="Arial" panose="02080604020202020204" pitchFamily="34" charset="0"/>
              </a:rPr>
              <a:t>——</a:t>
            </a:r>
            <a:r>
              <a:rPr lang="zh-CN" altLang="en-US" sz="4400" b="1" dirty="0">
                <a:solidFill>
                  <a:schemeClr val="accent1"/>
                </a:solidFill>
                <a:latin typeface="黑体" panose="02010600030101010101" pitchFamily="49" charset="-122"/>
                <a:ea typeface="黑体" panose="02010600030101010101" pitchFamily="49" charset="-122"/>
                <a:sym typeface="Arial" panose="02080604020202020204" pitchFamily="34" charset="0"/>
              </a:rPr>
              <a:t>企业</a:t>
            </a:r>
            <a:endParaRPr lang="zh-CN" altLang="en-US" sz="4800" dirty="0"/>
          </a:p>
        </p:txBody>
      </p:sp>
      <p:sp>
        <p:nvSpPr>
          <p:cNvPr id="14339" name="矩形 27"/>
          <p:cNvSpPr/>
          <p:nvPr/>
        </p:nvSpPr>
        <p:spPr>
          <a:xfrm>
            <a:off x="609600" y="1692275"/>
            <a:ext cx="8967788" cy="4497388"/>
          </a:xfrm>
          <a:prstGeom prst="rect">
            <a:avLst/>
          </a:prstGeom>
          <a:solidFill>
            <a:srgbClr val="DCDEE0"/>
          </a:solidFill>
          <a:ln w="9525">
            <a:noFill/>
          </a:ln>
        </p:spPr>
        <p:txBody>
          <a:bodyPr lIns="68584" tIns="34291" rIns="68584" bIns="34291" anchor="ctr" anchorCtr="0"/>
          <a:p>
            <a:pPr algn="ctr" eaLnBrk="1" hangingPunct="1"/>
            <a:endParaRPr lang="zh-CN" altLang="en-US" sz="1800"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4340" name="矩形 28"/>
          <p:cNvSpPr/>
          <p:nvPr/>
        </p:nvSpPr>
        <p:spPr>
          <a:xfrm>
            <a:off x="1416050" y="1143000"/>
            <a:ext cx="6176963" cy="1322388"/>
          </a:xfrm>
          <a:prstGeom prst="rect">
            <a:avLst/>
          </a:prstGeom>
          <a:solidFill>
            <a:schemeClr val="accent1"/>
          </a:solidFill>
          <a:ln w="9525">
            <a:noFill/>
          </a:ln>
        </p:spPr>
        <p:txBody>
          <a:bodyPr lIns="68584" tIns="34291" rIns="68584" bIns="34291" anchor="ctr" anchorCtr="0"/>
          <a:p>
            <a:pPr algn="ctr" eaLnBrk="1" hangingPunct="1"/>
            <a:r>
              <a:rPr lang="zh-CN" altLang="en-US" sz="2800" dirty="0">
                <a:solidFill>
                  <a:srgbClr val="FFFFFF"/>
                </a:solidFill>
                <a:latin typeface="微软雅黑" panose="020B0503020204020204" charset="-122"/>
                <a:ea typeface="微软雅黑" panose="020B0503020204020204" charset="-122"/>
                <a:sym typeface="微软雅黑" panose="020B0503020204020204" charset="-122"/>
              </a:rPr>
              <a:t>无报关单</a:t>
            </a:r>
            <a:endParaRPr lang="zh-CN" altLang="en-US" sz="2800"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4341" name="TextBox 33"/>
          <p:cNvSpPr/>
          <p:nvPr/>
        </p:nvSpPr>
        <p:spPr>
          <a:xfrm>
            <a:off x="998538" y="2671763"/>
            <a:ext cx="7974012" cy="3195637"/>
          </a:xfrm>
          <a:prstGeom prst="rect">
            <a:avLst/>
          </a:prstGeom>
          <a:noFill/>
          <a:ln w="9525">
            <a:noFill/>
          </a:ln>
        </p:spPr>
        <p:txBody>
          <a:bodyPr lIns="68584" tIns="34291" rIns="68584" bIns="34291">
            <a:spAutoFit/>
          </a:bodyPr>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通过邮包</a:t>
            </a:r>
            <a:r>
              <a:rPr lang="en-US" altLang="zh-CN" sz="2600" dirty="0">
                <a:solidFill>
                  <a:srgbClr val="002060"/>
                </a:solidFill>
                <a:latin typeface="微软雅黑" panose="020B0503020204020204" charset="-122"/>
                <a:ea typeface="微软雅黑" panose="020B0503020204020204" charset="-122"/>
                <a:sym typeface="Arial" panose="02080604020202020204" pitchFamily="34" charset="0"/>
              </a:rPr>
              <a:t>/</a:t>
            </a: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快件方式办理进出口（报关数据无法还原至自身名下），可以自身名义办理收付汇</a:t>
            </a:r>
            <a:endPar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endParaRPr>
          </a:p>
          <a:p>
            <a:pPr marL="742950" lvl="1" indent="-285750" eaLnBrk="1" hangingPunct="1">
              <a:lnSpc>
                <a:spcPct val="130000"/>
              </a:lnSpc>
              <a:buSzPct val="100000"/>
              <a:buFont typeface="Wingdings" panose="05000000000000000000" pitchFamily="2" charset="2"/>
              <a:buChar char="v"/>
            </a:pPr>
            <a:r>
              <a:rPr lang="zh-CN" altLang="en-US" sz="2000" dirty="0">
                <a:solidFill>
                  <a:srgbClr val="002060"/>
                </a:solidFill>
                <a:latin typeface="微软雅黑" panose="020B0503020204020204" charset="-122"/>
                <a:ea typeface="微软雅黑" panose="020B0503020204020204" charset="-122"/>
                <a:sym typeface="Arial" panose="02080604020202020204" pitchFamily="34" charset="0"/>
              </a:rPr>
              <a:t>提示：数据能够还原至自身名下、或通过其他外贸企业代理报关的，应按照“有报关单”模式办理（主体一致性原则）</a:t>
            </a:r>
            <a:endParaRPr lang="zh-CN" altLang="en-US" sz="2000" dirty="0">
              <a:solidFill>
                <a:srgbClr val="002060"/>
              </a:solidFill>
              <a:latin typeface="微软雅黑" panose="020B0503020204020204" charset="-122"/>
              <a:ea typeface="微软雅黑" panose="020B0503020204020204" charset="-122"/>
              <a:sym typeface="Arial" panose="02080604020202020204" pitchFamily="34" charset="0"/>
            </a:endParaRPr>
          </a:p>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结算渠道：</a:t>
            </a:r>
            <a:endParaRPr lang="en-US" altLang="zh-CN" sz="2600" dirty="0">
              <a:solidFill>
                <a:srgbClr val="002060"/>
              </a:solidFill>
              <a:latin typeface="微软雅黑" panose="020B0503020204020204" charset="-122"/>
              <a:ea typeface="微软雅黑" panose="020B0503020204020204" charset="-122"/>
              <a:sym typeface="Arial" panose="02080604020202020204" pitchFamily="34" charset="0"/>
            </a:endParaRPr>
          </a:p>
          <a:p>
            <a:pPr marL="742950" lvl="1" indent="-285750" eaLnBrk="1" hangingPunct="1">
              <a:lnSpc>
                <a:spcPct val="130000"/>
              </a:lnSpc>
              <a:buSzPct val="100000"/>
              <a:buFont typeface="Wingdings" panose="05000000000000000000" pitchFamily="2" charset="2"/>
              <a:buChar char="v"/>
            </a:pPr>
            <a:r>
              <a:rPr lang="zh-CN" altLang="en-US" sz="2000" dirty="0">
                <a:solidFill>
                  <a:srgbClr val="002060"/>
                </a:solidFill>
                <a:latin typeface="微软雅黑" panose="020B0503020204020204" charset="-122"/>
                <a:ea typeface="微软雅黑" panose="020B0503020204020204" charset="-122"/>
                <a:sym typeface="Arial" panose="02080604020202020204" pitchFamily="34" charset="0"/>
              </a:rPr>
              <a:t>银行（纸质单证、电子单证、电子信息）</a:t>
            </a:r>
            <a:endParaRPr lang="en-US" altLang="zh-CN" sz="2000" dirty="0">
              <a:solidFill>
                <a:srgbClr val="002060"/>
              </a:solidFill>
              <a:latin typeface="微软雅黑" panose="020B0503020204020204" charset="-122"/>
              <a:ea typeface="微软雅黑" panose="020B0503020204020204" charset="-122"/>
              <a:sym typeface="Arial" panose="02080604020202020204" pitchFamily="34" charset="0"/>
            </a:endParaRPr>
          </a:p>
          <a:p>
            <a:pPr marL="742950" lvl="1" indent="-285750" eaLnBrk="1" hangingPunct="1">
              <a:lnSpc>
                <a:spcPct val="130000"/>
              </a:lnSpc>
              <a:buSzPct val="100000"/>
              <a:buFont typeface="Wingdings" panose="05000000000000000000" pitchFamily="2" charset="2"/>
              <a:buChar char="v"/>
            </a:pPr>
            <a:r>
              <a:rPr lang="zh-CN" altLang="en-US" sz="2000" dirty="0">
                <a:solidFill>
                  <a:srgbClr val="002060"/>
                </a:solidFill>
                <a:latin typeface="微软雅黑" panose="020B0503020204020204" charset="-122"/>
                <a:ea typeface="微软雅黑" panose="020B0503020204020204" charset="-122"/>
                <a:sym typeface="Arial" panose="02080604020202020204" pitchFamily="34" charset="0"/>
              </a:rPr>
              <a:t>支付机构（电子信息）</a:t>
            </a:r>
            <a:endParaRPr lang="en-US" altLang="zh-CN" sz="2000" dirty="0">
              <a:solidFill>
                <a:srgbClr val="002060"/>
              </a:solidFill>
              <a:latin typeface="微软雅黑" panose="020B0503020204020204" charset="-122"/>
              <a:ea typeface="微软雅黑" panose="020B0503020204020204" charset="-122"/>
              <a:sym typeface="Arial" panose="0208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4340"/>
                                        </p:tgtEl>
                                        <p:attrNameLst>
                                          <p:attrName>style.visibility</p:attrName>
                                        </p:attrNameLst>
                                      </p:cBhvr>
                                      <p:to>
                                        <p:strVal val="visible"/>
                                      </p:to>
                                    </p:set>
                                    <p:animEffect filter="barn(outVertical)">
                                      <p:cBhvr>
                                        <p:cTn id="7" dur="500"/>
                                        <p:tgtEl>
                                          <p:spTgt spid="14340"/>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4339"/>
                                        </p:tgtEl>
                                        <p:attrNameLst>
                                          <p:attrName>style.visibility</p:attrName>
                                        </p:attrNameLst>
                                      </p:cBhvr>
                                      <p:to>
                                        <p:strVal val="visible"/>
                                      </p:to>
                                    </p:set>
                                    <p:anim calcmode="lin" valueType="num">
                                      <p:cBhvr>
                                        <p:cTn id="11" dur="500" fill="hold"/>
                                        <p:tgtEl>
                                          <p:spTgt spid="14339"/>
                                        </p:tgtEl>
                                        <p:attrNameLst>
                                          <p:attrName>ppt_x</p:attrName>
                                        </p:attrNameLst>
                                      </p:cBhvr>
                                      <p:tavLst>
                                        <p:tav tm="0">
                                          <p:val>
                                            <p:strVal val="#ppt_x"/>
                                          </p:val>
                                        </p:tav>
                                        <p:tav tm="100000">
                                          <p:val>
                                            <p:strVal val="#ppt_x"/>
                                          </p:val>
                                        </p:tav>
                                      </p:tavLst>
                                    </p:anim>
                                    <p:anim calcmode="lin" valueType="num">
                                      <p:cBhvr>
                                        <p:cTn id="12" dur="500" fill="hold"/>
                                        <p:tgtEl>
                                          <p:spTgt spid="1433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14341"/>
                                        </p:tgtEl>
                                        <p:attrNameLst>
                                          <p:attrName>style.visibility</p:attrName>
                                        </p:attrNameLst>
                                      </p:cBhvr>
                                      <p:to>
                                        <p:strVal val="visible"/>
                                      </p:to>
                                    </p:set>
                                    <p:animEffect filter="wipe(left)">
                                      <p:cBhvr>
                                        <p:cTn id="16" dur="100"/>
                                        <p:tgtEl>
                                          <p:spTgt spid="14341"/>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14341"/>
                                        </p:tgtEl>
                                      </p:cBhvr>
                                      <p:to x="80000" y="100000"/>
                                    </p:animScale>
                                    <p:anim by="(#ppt_w*0.10)" calcmode="lin" valueType="num">
                                      <p:cBhvr>
                                        <p:cTn id="19" dur="50" autoRev="1" fill="hold">
                                          <p:stCondLst>
                                            <p:cond delay="0"/>
                                          </p:stCondLst>
                                        </p:cTn>
                                        <p:tgtEl>
                                          <p:spTgt spid="14341"/>
                                        </p:tgtEl>
                                        <p:attrNameLst>
                                          <p:attrName>ppt_x</p:attrName>
                                        </p:attrNameLst>
                                      </p:cBhvr>
                                    </p:anim>
                                    <p:anim by="(-#ppt_w*0.10)" calcmode="lin" valueType="num">
                                      <p:cBhvr>
                                        <p:cTn id="20" dur="50" autoRev="1" fill="hold">
                                          <p:stCondLst>
                                            <p:cond delay="0"/>
                                          </p:stCondLst>
                                        </p:cTn>
                                        <p:tgtEl>
                                          <p:spTgt spid="14341"/>
                                        </p:tgtEl>
                                        <p:attrNameLst>
                                          <p:attrName>ppt_y</p:attrName>
                                        </p:attrNameLst>
                                      </p:cBhvr>
                                    </p:anim>
                                    <p:animRot by="-479640">
                                      <p:cBhvr>
                                        <p:cTn id="21" dur="50" autoRev="1" fill="hold">
                                          <p:stCondLst>
                                            <p:cond delay="0"/>
                                          </p:stCondLst>
                                        </p:cTn>
                                        <p:tgtEl>
                                          <p:spTgt spid="1434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ldLvl="0" animBg="1"/>
      <p:bldP spid="14340" grpId="0" bldLvl="0" animBg="1"/>
      <p:bldP spid="14341" grpId="0" bldLvl="0"/>
      <p:bldP spid="14341" grpId="1" bldLvl="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7"/>
          <p:cNvSpPr>
            <a:spLocks noGrp="1"/>
          </p:cNvSpPr>
          <p:nvPr/>
        </p:nvSpPr>
        <p:spPr>
          <a:xfrm>
            <a:off x="609600" y="190500"/>
            <a:ext cx="10972800" cy="582613"/>
          </a:xfrm>
          <a:prstGeom prst="rect">
            <a:avLst/>
          </a:prstGeom>
          <a:noFill/>
          <a:ln w="9525">
            <a:noFill/>
          </a:ln>
        </p:spPr>
        <p:txBody>
          <a:bodyPr lIns="121920" tIns="60960" rIns="121920" bIns="60960" anchor="ctr" anchorCtr="0"/>
          <a:lstStyle>
            <a:lvl1pPr marL="457200" lvl="0" indent="-457200" algn="l" defTabSz="1219200" eaLnBrk="0" fontAlgn="base" latinLnBrk="0" hangingPunct="0">
              <a:lnSpc>
                <a:spcPct val="100000"/>
              </a:lnSpc>
              <a:spcBef>
                <a:spcPct val="20000"/>
              </a:spcBef>
              <a:spcAft>
                <a:spcPct val="0"/>
              </a:spcAft>
              <a:buChar char="•"/>
              <a:defRPr sz="4200" u="none" kern="1200" baseline="0">
                <a:solidFill>
                  <a:schemeClr val="tx1"/>
                </a:solidFill>
                <a:latin typeface="Arial" panose="02080604020202020204" pitchFamily="34" charset="0"/>
                <a:ea typeface="宋体" pitchFamily="2" charset="-122"/>
              </a:defRPr>
            </a:lvl1pPr>
            <a:lvl2pPr marL="990600" lvl="1" indent="-381000" algn="l" defTabSz="1219200" eaLnBrk="0" fontAlgn="base" latinLnBrk="0" hangingPunct="0">
              <a:lnSpc>
                <a:spcPct val="100000"/>
              </a:lnSpc>
              <a:spcBef>
                <a:spcPct val="20000"/>
              </a:spcBef>
              <a:spcAft>
                <a:spcPct val="0"/>
              </a:spcAft>
              <a:buChar char="–"/>
              <a:defRPr sz="3700" b="0" i="0" u="none" kern="1200" baseline="0">
                <a:solidFill>
                  <a:schemeClr val="tx1"/>
                </a:solidFill>
                <a:latin typeface="Arial" panose="02080604020202020204" pitchFamily="34" charset="0"/>
                <a:ea typeface="宋体" pitchFamily="2" charset="-122"/>
              </a:defRPr>
            </a:lvl2pPr>
            <a:lvl3pPr marL="1524000" lvl="2" indent="-304800" algn="l" defTabSz="1219200" eaLnBrk="0" fontAlgn="base" latinLnBrk="0" hangingPunct="0">
              <a:lnSpc>
                <a:spcPct val="100000"/>
              </a:lnSpc>
              <a:spcBef>
                <a:spcPct val="20000"/>
              </a:spcBef>
              <a:spcAft>
                <a:spcPct val="0"/>
              </a:spcAft>
              <a:buChar char="•"/>
              <a:defRPr sz="3200" b="0" i="0" u="none" kern="1200" baseline="0">
                <a:solidFill>
                  <a:schemeClr val="tx1"/>
                </a:solidFill>
                <a:latin typeface="Arial" panose="02080604020202020204" pitchFamily="34" charset="0"/>
                <a:ea typeface="宋体" pitchFamily="2" charset="-122"/>
              </a:defRPr>
            </a:lvl3pPr>
            <a:lvl4pPr marL="2133600" lvl="3"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4pPr>
            <a:lvl5pPr marL="2743200" lvl="4"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5pPr>
          </a:lstStyle>
          <a:p>
            <a:pPr marL="0" lvl="0" indent="0" eaLnBrk="1" hangingPunct="1">
              <a:spcBef>
                <a:spcPct val="0"/>
              </a:spcBef>
              <a:buNone/>
            </a:pPr>
            <a:r>
              <a:rPr lang="zh-CN" altLang="en-US" sz="4400" b="1" dirty="0">
                <a:solidFill>
                  <a:schemeClr val="accent1"/>
                </a:solidFill>
                <a:latin typeface="黑体" panose="02010600030101010101" pitchFamily="49" charset="-122"/>
                <a:ea typeface="黑体" panose="02010600030101010101" pitchFamily="49" charset="-122"/>
                <a:sym typeface="Arial" panose="02080604020202020204" pitchFamily="34" charset="0"/>
              </a:rPr>
              <a:t>事中</a:t>
            </a:r>
            <a:r>
              <a:rPr lang="en-US" altLang="zh-CN" sz="4400" b="1">
                <a:solidFill>
                  <a:schemeClr val="accent1"/>
                </a:solidFill>
                <a:latin typeface="黑体" panose="02010600030101010101" pitchFamily="49" charset="-122"/>
                <a:ea typeface="黑体" panose="02010600030101010101" pitchFamily="49" charset="-122"/>
                <a:sym typeface="Arial" panose="02080604020202020204" pitchFamily="34" charset="0"/>
              </a:rPr>
              <a:t>——</a:t>
            </a:r>
            <a:r>
              <a:rPr lang="zh-CN" altLang="en-US" sz="4400" b="1" dirty="0">
                <a:solidFill>
                  <a:schemeClr val="accent1"/>
                </a:solidFill>
                <a:latin typeface="黑体" panose="02010600030101010101" pitchFamily="49" charset="-122"/>
                <a:ea typeface="黑体" panose="02010600030101010101" pitchFamily="49" charset="-122"/>
                <a:sym typeface="Arial" panose="02080604020202020204" pitchFamily="34" charset="0"/>
              </a:rPr>
              <a:t>个人</a:t>
            </a:r>
            <a:endParaRPr lang="zh-CN" altLang="en-US" sz="4800" dirty="0"/>
          </a:p>
        </p:txBody>
      </p:sp>
      <p:sp>
        <p:nvSpPr>
          <p:cNvPr id="15363" name="矩形 27"/>
          <p:cNvSpPr/>
          <p:nvPr/>
        </p:nvSpPr>
        <p:spPr>
          <a:xfrm>
            <a:off x="609600" y="1692275"/>
            <a:ext cx="8967788" cy="4497388"/>
          </a:xfrm>
          <a:prstGeom prst="rect">
            <a:avLst/>
          </a:prstGeom>
          <a:solidFill>
            <a:srgbClr val="DCDEE0"/>
          </a:solidFill>
          <a:ln w="9525">
            <a:noFill/>
          </a:ln>
        </p:spPr>
        <p:txBody>
          <a:bodyPr lIns="68584" tIns="34291" rIns="68584" bIns="34291" anchor="ctr" anchorCtr="0"/>
          <a:p>
            <a:pPr algn="ctr" eaLnBrk="1" hangingPunct="1"/>
            <a:endParaRPr lang="zh-CN" altLang="en-US" sz="1800"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5364" name="矩形 28"/>
          <p:cNvSpPr/>
          <p:nvPr/>
        </p:nvSpPr>
        <p:spPr>
          <a:xfrm>
            <a:off x="1416050" y="1143000"/>
            <a:ext cx="6176963" cy="1322388"/>
          </a:xfrm>
          <a:prstGeom prst="rect">
            <a:avLst/>
          </a:prstGeom>
          <a:solidFill>
            <a:schemeClr val="accent1"/>
          </a:solidFill>
          <a:ln w="9525">
            <a:noFill/>
          </a:ln>
        </p:spPr>
        <p:txBody>
          <a:bodyPr lIns="68584" tIns="34291" rIns="68584" bIns="34291" anchor="ctr" anchorCtr="0"/>
          <a:p>
            <a:pPr algn="ctr" eaLnBrk="1" hangingPunct="1"/>
            <a:r>
              <a:rPr lang="zh-CN" altLang="en-US" sz="2800" dirty="0">
                <a:solidFill>
                  <a:srgbClr val="FFFFFF"/>
                </a:solidFill>
                <a:latin typeface="微软雅黑" panose="020B0503020204020204" charset="-122"/>
                <a:ea typeface="微软雅黑" panose="020B0503020204020204" charset="-122"/>
                <a:sym typeface="微软雅黑" panose="020B0503020204020204" charset="-122"/>
              </a:rPr>
              <a:t>银行</a:t>
            </a:r>
            <a:r>
              <a:rPr lang="en-US" altLang="zh-CN" sz="2800">
                <a:solidFill>
                  <a:srgbClr val="FFFFFF"/>
                </a:solidFill>
                <a:latin typeface="微软雅黑" panose="020B0503020204020204" charset="-122"/>
                <a:ea typeface="微软雅黑" panose="020B0503020204020204" charset="-122"/>
                <a:sym typeface="微软雅黑" panose="020B0503020204020204" charset="-122"/>
              </a:rPr>
              <a:t>/</a:t>
            </a:r>
            <a:r>
              <a:rPr lang="zh-CN" altLang="en-US" sz="2800" dirty="0">
                <a:solidFill>
                  <a:srgbClr val="FFFFFF"/>
                </a:solidFill>
                <a:latin typeface="微软雅黑" panose="020B0503020204020204" charset="-122"/>
                <a:ea typeface="微软雅黑" panose="020B0503020204020204" charset="-122"/>
                <a:sym typeface="微软雅黑" panose="020B0503020204020204" charset="-122"/>
              </a:rPr>
              <a:t>支付机构</a:t>
            </a:r>
            <a:endParaRPr lang="zh-CN" altLang="en-US" sz="2800"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5365" name="TextBox 33"/>
          <p:cNvSpPr/>
          <p:nvPr/>
        </p:nvSpPr>
        <p:spPr>
          <a:xfrm>
            <a:off x="998538" y="2671763"/>
            <a:ext cx="7974012" cy="3159125"/>
          </a:xfrm>
          <a:prstGeom prst="rect">
            <a:avLst/>
          </a:prstGeom>
          <a:noFill/>
          <a:ln w="9525">
            <a:noFill/>
          </a:ln>
        </p:spPr>
        <p:txBody>
          <a:bodyPr lIns="68584" tIns="34291" rIns="68584" bIns="34291">
            <a:spAutoFit/>
          </a:bodyPr>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个人办理收结汇无需事先注册个体工商户</a:t>
            </a:r>
            <a:endPar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endParaRPr>
          </a:p>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可以自身名义办理收付汇，或委托代理进出口企业办理收付汇</a:t>
            </a:r>
            <a:endParaRPr lang="en-US" altLang="zh-CN" sz="2600">
              <a:solidFill>
                <a:srgbClr val="002060"/>
              </a:solidFill>
              <a:latin typeface="微软雅黑" panose="020B0503020204020204" charset="-122"/>
              <a:ea typeface="微软雅黑" panose="020B0503020204020204" charset="-122"/>
              <a:sym typeface="Arial" panose="02080604020202020204" pitchFamily="34" charset="0"/>
            </a:endParaRPr>
          </a:p>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结算账户：个人外汇储蓄账户、个人外汇结算账户</a:t>
            </a:r>
            <a:endPar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endParaRPr>
          </a:p>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提供有交易额的证明材料或交易电子信息的，不占用个人年度便利化额度</a:t>
            </a:r>
            <a:endParaRPr lang="en-US" altLang="zh-CN" sz="2600">
              <a:solidFill>
                <a:srgbClr val="002060"/>
              </a:solidFill>
              <a:latin typeface="微软雅黑" panose="020B0503020204020204" charset="-122"/>
              <a:ea typeface="微软雅黑" panose="020B0503020204020204" charset="-122"/>
              <a:sym typeface="Arial" panose="0208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5364"/>
                                        </p:tgtEl>
                                        <p:attrNameLst>
                                          <p:attrName>style.visibility</p:attrName>
                                        </p:attrNameLst>
                                      </p:cBhvr>
                                      <p:to>
                                        <p:strVal val="visible"/>
                                      </p:to>
                                    </p:set>
                                    <p:animEffect filter="barn(outVertical)">
                                      <p:cBhvr>
                                        <p:cTn id="7" dur="500"/>
                                        <p:tgtEl>
                                          <p:spTgt spid="15364"/>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5363"/>
                                        </p:tgtEl>
                                        <p:attrNameLst>
                                          <p:attrName>style.visibility</p:attrName>
                                        </p:attrNameLst>
                                      </p:cBhvr>
                                      <p:to>
                                        <p:strVal val="visible"/>
                                      </p:to>
                                    </p:set>
                                    <p:anim calcmode="lin" valueType="num">
                                      <p:cBhvr>
                                        <p:cTn id="11" dur="500" fill="hold"/>
                                        <p:tgtEl>
                                          <p:spTgt spid="15363"/>
                                        </p:tgtEl>
                                        <p:attrNameLst>
                                          <p:attrName>ppt_x</p:attrName>
                                        </p:attrNameLst>
                                      </p:cBhvr>
                                      <p:tavLst>
                                        <p:tav tm="0">
                                          <p:val>
                                            <p:strVal val="#ppt_x"/>
                                          </p:val>
                                        </p:tav>
                                        <p:tav tm="100000">
                                          <p:val>
                                            <p:strVal val="#ppt_x"/>
                                          </p:val>
                                        </p:tav>
                                      </p:tavLst>
                                    </p:anim>
                                    <p:anim calcmode="lin" valueType="num">
                                      <p:cBhvr>
                                        <p:cTn id="12" dur="500" fill="hold"/>
                                        <p:tgtEl>
                                          <p:spTgt spid="1536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15365"/>
                                        </p:tgtEl>
                                        <p:attrNameLst>
                                          <p:attrName>style.visibility</p:attrName>
                                        </p:attrNameLst>
                                      </p:cBhvr>
                                      <p:to>
                                        <p:strVal val="visible"/>
                                      </p:to>
                                    </p:set>
                                    <p:animEffect filter="wipe(left)">
                                      <p:cBhvr>
                                        <p:cTn id="16" dur="100"/>
                                        <p:tgtEl>
                                          <p:spTgt spid="15365"/>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15365"/>
                                        </p:tgtEl>
                                      </p:cBhvr>
                                      <p:to x="80000" y="100000"/>
                                    </p:animScale>
                                    <p:anim by="(#ppt_w*0.10)" calcmode="lin" valueType="num">
                                      <p:cBhvr>
                                        <p:cTn id="19" dur="50" autoRev="1" fill="hold">
                                          <p:stCondLst>
                                            <p:cond delay="0"/>
                                          </p:stCondLst>
                                        </p:cTn>
                                        <p:tgtEl>
                                          <p:spTgt spid="15365"/>
                                        </p:tgtEl>
                                        <p:attrNameLst>
                                          <p:attrName>ppt_x</p:attrName>
                                        </p:attrNameLst>
                                      </p:cBhvr>
                                    </p:anim>
                                    <p:anim by="(-#ppt_w*0.10)" calcmode="lin" valueType="num">
                                      <p:cBhvr>
                                        <p:cTn id="20" dur="50" autoRev="1" fill="hold">
                                          <p:stCondLst>
                                            <p:cond delay="0"/>
                                          </p:stCondLst>
                                        </p:cTn>
                                        <p:tgtEl>
                                          <p:spTgt spid="15365"/>
                                        </p:tgtEl>
                                        <p:attrNameLst>
                                          <p:attrName>ppt_y</p:attrName>
                                        </p:attrNameLst>
                                      </p:cBhvr>
                                    </p:anim>
                                    <p:animRot by="-479640">
                                      <p:cBhvr>
                                        <p:cTn id="21" dur="50" autoRev="1" fill="hold">
                                          <p:stCondLst>
                                            <p:cond delay="0"/>
                                          </p:stCondLst>
                                        </p:cTn>
                                        <p:tgtEl>
                                          <p:spTgt spid="1536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ldLvl="0" animBg="1"/>
      <p:bldP spid="15364" grpId="0" bldLvl="0" animBg="1"/>
      <p:bldP spid="15365" grpId="0" bldLvl="0"/>
      <p:bldP spid="15365" grpId="1" bldLvl="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Rectangle 7"/>
          <p:cNvSpPr>
            <a:spLocks noGrp="1"/>
          </p:cNvSpPr>
          <p:nvPr/>
        </p:nvSpPr>
        <p:spPr>
          <a:xfrm>
            <a:off x="609600" y="190500"/>
            <a:ext cx="10972800" cy="582613"/>
          </a:xfrm>
          <a:prstGeom prst="rect">
            <a:avLst/>
          </a:prstGeom>
          <a:noFill/>
          <a:ln w="9525">
            <a:noFill/>
          </a:ln>
        </p:spPr>
        <p:txBody>
          <a:bodyPr lIns="121920" tIns="60960" rIns="121920" bIns="60960" anchor="ctr" anchorCtr="0"/>
          <a:lstStyle>
            <a:lvl1pPr marL="457200" lvl="0" indent="-457200" algn="l" defTabSz="1219200" eaLnBrk="0" fontAlgn="base" latinLnBrk="0" hangingPunct="0">
              <a:lnSpc>
                <a:spcPct val="100000"/>
              </a:lnSpc>
              <a:spcBef>
                <a:spcPct val="20000"/>
              </a:spcBef>
              <a:spcAft>
                <a:spcPct val="0"/>
              </a:spcAft>
              <a:buChar char="•"/>
              <a:defRPr sz="4200" u="none" kern="1200" baseline="0">
                <a:solidFill>
                  <a:schemeClr val="tx1"/>
                </a:solidFill>
                <a:latin typeface="Arial" panose="02080604020202020204" pitchFamily="34" charset="0"/>
                <a:ea typeface="宋体" pitchFamily="2" charset="-122"/>
              </a:defRPr>
            </a:lvl1pPr>
            <a:lvl2pPr marL="990600" lvl="1" indent="-381000" algn="l" defTabSz="1219200" eaLnBrk="0" fontAlgn="base" latinLnBrk="0" hangingPunct="0">
              <a:lnSpc>
                <a:spcPct val="100000"/>
              </a:lnSpc>
              <a:spcBef>
                <a:spcPct val="20000"/>
              </a:spcBef>
              <a:spcAft>
                <a:spcPct val="0"/>
              </a:spcAft>
              <a:buChar char="–"/>
              <a:defRPr sz="3700" b="0" i="0" u="none" kern="1200" baseline="0">
                <a:solidFill>
                  <a:schemeClr val="tx1"/>
                </a:solidFill>
                <a:latin typeface="Arial" panose="02080604020202020204" pitchFamily="34" charset="0"/>
                <a:ea typeface="宋体" pitchFamily="2" charset="-122"/>
              </a:defRPr>
            </a:lvl2pPr>
            <a:lvl3pPr marL="1524000" lvl="2" indent="-304800" algn="l" defTabSz="1219200" eaLnBrk="0" fontAlgn="base" latinLnBrk="0" hangingPunct="0">
              <a:lnSpc>
                <a:spcPct val="100000"/>
              </a:lnSpc>
              <a:spcBef>
                <a:spcPct val="20000"/>
              </a:spcBef>
              <a:spcAft>
                <a:spcPct val="0"/>
              </a:spcAft>
              <a:buChar char="•"/>
              <a:defRPr sz="3200" b="0" i="0" u="none" kern="1200" baseline="0">
                <a:solidFill>
                  <a:schemeClr val="tx1"/>
                </a:solidFill>
                <a:latin typeface="Arial" panose="02080604020202020204" pitchFamily="34" charset="0"/>
                <a:ea typeface="宋体" pitchFamily="2" charset="-122"/>
              </a:defRPr>
            </a:lvl3pPr>
            <a:lvl4pPr marL="2133600" lvl="3"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4pPr>
            <a:lvl5pPr marL="2743200" lvl="4"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5pPr>
          </a:lstStyle>
          <a:p>
            <a:pPr marL="0" lvl="0" indent="0" eaLnBrk="1" hangingPunct="1">
              <a:spcBef>
                <a:spcPct val="0"/>
              </a:spcBef>
              <a:buNone/>
            </a:pPr>
            <a:r>
              <a:rPr lang="zh-CN" altLang="en-US" sz="4400" b="1" dirty="0">
                <a:solidFill>
                  <a:schemeClr val="accent1"/>
                </a:solidFill>
                <a:latin typeface="黑体" panose="02010600030101010101" pitchFamily="49" charset="-122"/>
                <a:ea typeface="黑体" panose="02010600030101010101" pitchFamily="49" charset="-122"/>
                <a:sym typeface="Arial" panose="02080604020202020204" pitchFamily="34" charset="0"/>
              </a:rPr>
              <a:t>事中</a:t>
            </a:r>
            <a:r>
              <a:rPr lang="en-US" altLang="zh-CN" sz="4400" b="1">
                <a:solidFill>
                  <a:schemeClr val="accent1"/>
                </a:solidFill>
                <a:latin typeface="黑体" panose="02010600030101010101" pitchFamily="49" charset="-122"/>
                <a:ea typeface="黑体" panose="02010600030101010101" pitchFamily="49" charset="-122"/>
                <a:sym typeface="Arial" panose="02080604020202020204" pitchFamily="34" charset="0"/>
              </a:rPr>
              <a:t>——</a:t>
            </a:r>
            <a:r>
              <a:rPr lang="zh-CN" altLang="en-US" sz="4400" b="1" dirty="0">
                <a:solidFill>
                  <a:schemeClr val="accent1"/>
                </a:solidFill>
                <a:latin typeface="黑体" panose="02010600030101010101" pitchFamily="49" charset="-122"/>
                <a:ea typeface="黑体" panose="02010600030101010101" pitchFamily="49" charset="-122"/>
                <a:sym typeface="Arial" panose="02080604020202020204" pitchFamily="34" charset="0"/>
              </a:rPr>
              <a:t>专项支持措施</a:t>
            </a:r>
            <a:endParaRPr lang="zh-CN" altLang="en-US" sz="4800" dirty="0"/>
          </a:p>
        </p:txBody>
      </p:sp>
      <p:sp>
        <p:nvSpPr>
          <p:cNvPr id="16388" name="矩形 28"/>
          <p:cNvSpPr/>
          <p:nvPr/>
        </p:nvSpPr>
        <p:spPr>
          <a:xfrm>
            <a:off x="1416050" y="1143000"/>
            <a:ext cx="6176963" cy="1322388"/>
          </a:xfrm>
          <a:prstGeom prst="rect">
            <a:avLst/>
          </a:prstGeom>
          <a:solidFill>
            <a:schemeClr val="accent1"/>
          </a:solidFill>
          <a:ln w="9525">
            <a:noFill/>
          </a:ln>
        </p:spPr>
        <p:txBody>
          <a:bodyPr lIns="68584" tIns="34291" rIns="68584" bIns="34291" anchor="ctr" anchorCtr="0"/>
          <a:p>
            <a:pPr algn="ctr" eaLnBrk="1" hangingPunct="1"/>
            <a:r>
              <a:rPr lang="zh-CN" altLang="en-US" sz="2800" dirty="0">
                <a:solidFill>
                  <a:srgbClr val="FFFFFF"/>
                </a:solidFill>
                <a:latin typeface="微软雅黑" panose="020B0503020204020204" charset="-122"/>
                <a:ea typeface="微软雅黑" panose="020B0503020204020204" charset="-122"/>
                <a:sym typeface="微软雅黑" panose="020B0503020204020204" charset="-122"/>
              </a:rPr>
              <a:t>支持海外仓企业发展</a:t>
            </a:r>
            <a:endParaRPr lang="zh-CN" altLang="en-US" sz="2800"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6392" name="TextBox 33"/>
          <p:cNvSpPr/>
          <p:nvPr/>
        </p:nvSpPr>
        <p:spPr>
          <a:xfrm>
            <a:off x="998538" y="2671763"/>
            <a:ext cx="7974012" cy="2649537"/>
          </a:xfrm>
          <a:prstGeom prst="rect">
            <a:avLst/>
          </a:prstGeom>
          <a:noFill/>
          <a:ln w="9525">
            <a:noFill/>
          </a:ln>
        </p:spPr>
        <p:txBody>
          <a:bodyPr lIns="68584" tIns="34291" rIns="68584" bIns="34291">
            <a:spAutoFit/>
          </a:bodyPr>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从事跨境电子商务的企业可将出口货物在境外发生的仓储、物流、税收等费用与出口货款轧差结算，并按规定办理实际收付数据和还原数据申报</a:t>
            </a:r>
            <a:endPar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endParaRPr>
          </a:p>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跨境电子商务企业出口至海外仓的货物，汇回的实际销售收入可与相应货物的出口报关单不一致</a:t>
            </a:r>
            <a:endPar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6388"/>
                                        </p:tgtEl>
                                        <p:attrNameLst>
                                          <p:attrName>style.visibility</p:attrName>
                                        </p:attrNameLst>
                                      </p:cBhvr>
                                      <p:to>
                                        <p:strVal val="visible"/>
                                      </p:to>
                                    </p:set>
                                    <p:animEffect filter="barn(outVertical)">
                                      <p:cBhvr>
                                        <p:cTn id="7" dur="500"/>
                                        <p:tgtEl>
                                          <p:spTgt spid="16388"/>
                                        </p:tgtEl>
                                      </p:cBhvr>
                                    </p:animEffect>
                                  </p:childTnLst>
                                </p:cTn>
                              </p:par>
                            </p:childTnLst>
                          </p:cTn>
                        </p:par>
                        <p:par>
                          <p:cTn id="8" fill="hold">
                            <p:stCondLst>
                              <p:cond delay="500"/>
                            </p:stCondLst>
                            <p:childTnLst>
                              <p:par>
                                <p:cTn id="9" presetID="22" presetClass="entr" presetSubtype="8" fill="hold" grpId="0" nodeType="afterEffect">
                                  <p:stCondLst>
                                    <p:cond delay="0"/>
                                  </p:stCondLst>
                                  <p:iterate type="lt">
                                    <p:tmPct val="30000"/>
                                  </p:iterate>
                                  <p:childTnLst>
                                    <p:set>
                                      <p:cBhvr>
                                        <p:cTn id="10" dur="1" fill="hold">
                                          <p:stCondLst>
                                            <p:cond delay="0"/>
                                          </p:stCondLst>
                                        </p:cTn>
                                        <p:tgtEl>
                                          <p:spTgt spid="16392"/>
                                        </p:tgtEl>
                                        <p:attrNameLst>
                                          <p:attrName>style.visibility</p:attrName>
                                        </p:attrNameLst>
                                      </p:cBhvr>
                                      <p:to>
                                        <p:strVal val="visible"/>
                                      </p:to>
                                    </p:set>
                                    <p:animEffect filter="wipe(left)">
                                      <p:cBhvr>
                                        <p:cTn id="11" dur="100"/>
                                        <p:tgtEl>
                                          <p:spTgt spid="16392"/>
                                        </p:tgtEl>
                                      </p:cBhvr>
                                    </p:animEffect>
                                  </p:childTnLst>
                                </p:cTn>
                              </p:par>
                              <p:par>
                                <p:cTn id="12" presetID="36" presetClass="emph" presetSubtype="0" fill="hold" grpId="1" nodeType="withEffect">
                                  <p:stCondLst>
                                    <p:cond delay="0"/>
                                  </p:stCondLst>
                                  <p:iterate type="lt">
                                    <p:tmPct val="30000"/>
                                  </p:iterate>
                                  <p:childTnLst>
                                    <p:animScale>
                                      <p:cBhvr>
                                        <p:cTn id="13" dur="50" autoRev="1" fill="hold">
                                          <p:stCondLst>
                                            <p:cond delay="0"/>
                                          </p:stCondLst>
                                        </p:cTn>
                                        <p:tgtEl>
                                          <p:spTgt spid="16392"/>
                                        </p:tgtEl>
                                      </p:cBhvr>
                                      <p:to x="80000" y="100000"/>
                                    </p:animScale>
                                    <p:anim by="(#ppt_w*0.10)" calcmode="lin" valueType="num">
                                      <p:cBhvr>
                                        <p:cTn id="14" dur="50" autoRev="1" fill="hold">
                                          <p:stCondLst>
                                            <p:cond delay="0"/>
                                          </p:stCondLst>
                                        </p:cTn>
                                        <p:tgtEl>
                                          <p:spTgt spid="16392"/>
                                        </p:tgtEl>
                                        <p:attrNameLst>
                                          <p:attrName>ppt_x</p:attrName>
                                        </p:attrNameLst>
                                      </p:cBhvr>
                                    </p:anim>
                                    <p:anim by="(-#ppt_w*0.10)" calcmode="lin" valueType="num">
                                      <p:cBhvr>
                                        <p:cTn id="15" dur="50" autoRev="1" fill="hold">
                                          <p:stCondLst>
                                            <p:cond delay="0"/>
                                          </p:stCondLst>
                                        </p:cTn>
                                        <p:tgtEl>
                                          <p:spTgt spid="16392"/>
                                        </p:tgtEl>
                                        <p:attrNameLst>
                                          <p:attrName>ppt_y</p:attrName>
                                        </p:attrNameLst>
                                      </p:cBhvr>
                                    </p:anim>
                                    <p:animRot by="-479640">
                                      <p:cBhvr>
                                        <p:cTn id="16" dur="50" autoRev="1" fill="hold">
                                          <p:stCondLst>
                                            <p:cond delay="0"/>
                                          </p:stCondLst>
                                        </p:cTn>
                                        <p:tgtEl>
                                          <p:spTgt spid="1639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ldLvl="0" animBg="1"/>
      <p:bldP spid="16392" grpId="0" bldLvl="0"/>
      <p:bldP spid="16392" grpId="1" bldLvl="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Rectangle 7"/>
          <p:cNvSpPr>
            <a:spLocks noGrp="1"/>
          </p:cNvSpPr>
          <p:nvPr/>
        </p:nvSpPr>
        <p:spPr>
          <a:xfrm>
            <a:off x="609600" y="190500"/>
            <a:ext cx="10972800" cy="582613"/>
          </a:xfrm>
          <a:prstGeom prst="rect">
            <a:avLst/>
          </a:prstGeom>
          <a:noFill/>
          <a:ln w="9525">
            <a:noFill/>
          </a:ln>
        </p:spPr>
        <p:txBody>
          <a:bodyPr lIns="121920" tIns="60960" rIns="121920" bIns="60960" anchor="ctr" anchorCtr="0"/>
          <a:lstStyle>
            <a:lvl1pPr marL="457200" lvl="0" indent="-457200" algn="l" defTabSz="1219200" eaLnBrk="0" fontAlgn="base" latinLnBrk="0" hangingPunct="0">
              <a:lnSpc>
                <a:spcPct val="100000"/>
              </a:lnSpc>
              <a:spcBef>
                <a:spcPct val="20000"/>
              </a:spcBef>
              <a:spcAft>
                <a:spcPct val="0"/>
              </a:spcAft>
              <a:buChar char="•"/>
              <a:defRPr sz="4200" u="none" kern="1200" baseline="0">
                <a:solidFill>
                  <a:schemeClr val="tx1"/>
                </a:solidFill>
                <a:latin typeface="Arial" panose="02080604020202020204" pitchFamily="34" charset="0"/>
                <a:ea typeface="宋体" pitchFamily="2" charset="-122"/>
              </a:defRPr>
            </a:lvl1pPr>
            <a:lvl2pPr marL="990600" lvl="1" indent="-381000" algn="l" defTabSz="1219200" eaLnBrk="0" fontAlgn="base" latinLnBrk="0" hangingPunct="0">
              <a:lnSpc>
                <a:spcPct val="100000"/>
              </a:lnSpc>
              <a:spcBef>
                <a:spcPct val="20000"/>
              </a:spcBef>
              <a:spcAft>
                <a:spcPct val="0"/>
              </a:spcAft>
              <a:buChar char="–"/>
              <a:defRPr sz="3700" b="0" i="0" u="none" kern="1200" baseline="0">
                <a:solidFill>
                  <a:schemeClr val="tx1"/>
                </a:solidFill>
                <a:latin typeface="Arial" panose="02080604020202020204" pitchFamily="34" charset="0"/>
                <a:ea typeface="宋体" pitchFamily="2" charset="-122"/>
              </a:defRPr>
            </a:lvl2pPr>
            <a:lvl3pPr marL="1524000" lvl="2" indent="-304800" algn="l" defTabSz="1219200" eaLnBrk="0" fontAlgn="base" latinLnBrk="0" hangingPunct="0">
              <a:lnSpc>
                <a:spcPct val="100000"/>
              </a:lnSpc>
              <a:spcBef>
                <a:spcPct val="20000"/>
              </a:spcBef>
              <a:spcAft>
                <a:spcPct val="0"/>
              </a:spcAft>
              <a:buChar char="•"/>
              <a:defRPr sz="3200" b="0" i="0" u="none" kern="1200" baseline="0">
                <a:solidFill>
                  <a:schemeClr val="tx1"/>
                </a:solidFill>
                <a:latin typeface="Arial" panose="02080604020202020204" pitchFamily="34" charset="0"/>
                <a:ea typeface="宋体" pitchFamily="2" charset="-122"/>
              </a:defRPr>
            </a:lvl3pPr>
            <a:lvl4pPr marL="2133600" lvl="3"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4pPr>
            <a:lvl5pPr marL="2743200" lvl="4"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5pPr>
          </a:lstStyle>
          <a:p>
            <a:pPr marL="0" lvl="0" indent="0" eaLnBrk="1" hangingPunct="1">
              <a:spcBef>
                <a:spcPct val="0"/>
              </a:spcBef>
              <a:buNone/>
            </a:pPr>
            <a:r>
              <a:rPr lang="zh-CN" altLang="en-US" sz="4400" b="1" dirty="0">
                <a:solidFill>
                  <a:schemeClr val="accent1"/>
                </a:solidFill>
                <a:latin typeface="黑体" panose="02010600030101010101" pitchFamily="49" charset="-122"/>
                <a:ea typeface="黑体" panose="02010600030101010101" pitchFamily="49" charset="-122"/>
                <a:sym typeface="Arial" panose="02080604020202020204" pitchFamily="34" charset="0"/>
              </a:rPr>
              <a:t>事中</a:t>
            </a:r>
            <a:r>
              <a:rPr lang="en-US" altLang="zh-CN" sz="4400" b="1" dirty="0">
                <a:solidFill>
                  <a:schemeClr val="accent1"/>
                </a:solidFill>
                <a:latin typeface="黑体" panose="02010600030101010101" pitchFamily="49" charset="-122"/>
                <a:ea typeface="黑体" panose="02010600030101010101" pitchFamily="49" charset="-122"/>
                <a:sym typeface="Arial" panose="02080604020202020204" pitchFamily="34" charset="0"/>
              </a:rPr>
              <a:t>——</a:t>
            </a:r>
            <a:r>
              <a:rPr lang="zh-CN" altLang="en-US" sz="4400" b="1" dirty="0">
                <a:solidFill>
                  <a:schemeClr val="accent1"/>
                </a:solidFill>
                <a:latin typeface="黑体" panose="02010600030101010101" pitchFamily="49" charset="-122"/>
                <a:ea typeface="黑体" panose="02010600030101010101" pitchFamily="49" charset="-122"/>
                <a:sym typeface="Arial" panose="02080604020202020204" pitchFamily="34" charset="0"/>
              </a:rPr>
              <a:t>专项支持措施</a:t>
            </a:r>
            <a:endParaRPr lang="zh-CN" altLang="en-US" sz="4800" dirty="0"/>
          </a:p>
        </p:txBody>
      </p:sp>
      <p:sp>
        <p:nvSpPr>
          <p:cNvPr id="17411" name="矩形 27"/>
          <p:cNvSpPr/>
          <p:nvPr/>
        </p:nvSpPr>
        <p:spPr>
          <a:xfrm>
            <a:off x="609600" y="1692275"/>
            <a:ext cx="8967788" cy="4497388"/>
          </a:xfrm>
          <a:prstGeom prst="rect">
            <a:avLst/>
          </a:prstGeom>
          <a:solidFill>
            <a:srgbClr val="DCDEE0"/>
          </a:solidFill>
          <a:ln w="9525">
            <a:noFill/>
          </a:ln>
        </p:spPr>
        <p:txBody>
          <a:bodyPr lIns="68584" tIns="34291" rIns="68584" bIns="34291" anchor="ctr" anchorCtr="0"/>
          <a:p>
            <a:pPr algn="ctr" eaLnBrk="1" hangingPunct="1"/>
            <a:endParaRPr lang="zh-CN" altLang="en-US" sz="1800"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7412" name="矩形 28"/>
          <p:cNvSpPr/>
          <p:nvPr/>
        </p:nvSpPr>
        <p:spPr>
          <a:xfrm>
            <a:off x="1416050" y="1143000"/>
            <a:ext cx="6176963" cy="1322388"/>
          </a:xfrm>
          <a:prstGeom prst="rect">
            <a:avLst/>
          </a:prstGeom>
          <a:solidFill>
            <a:schemeClr val="accent1"/>
          </a:solidFill>
          <a:ln w="9525">
            <a:noFill/>
          </a:ln>
        </p:spPr>
        <p:txBody>
          <a:bodyPr lIns="68584" tIns="34291" rIns="68584" bIns="34291" anchor="ctr" anchorCtr="0"/>
          <a:p>
            <a:pPr algn="ctr" eaLnBrk="1" hangingPunct="1"/>
            <a:r>
              <a:rPr lang="zh-CN" altLang="en-US" sz="2800" dirty="0">
                <a:solidFill>
                  <a:srgbClr val="FFFFFF"/>
                </a:solidFill>
                <a:latin typeface="微软雅黑" panose="020B0503020204020204" charset="-122"/>
                <a:ea typeface="微软雅黑" panose="020B0503020204020204" charset="-122"/>
                <a:sym typeface="微软雅黑" panose="020B0503020204020204" charset="-122"/>
              </a:rPr>
              <a:t>支持企业走出去</a:t>
            </a:r>
            <a:endParaRPr lang="zh-CN" altLang="en-US" sz="2800"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17413" name="TextBox 33"/>
          <p:cNvSpPr/>
          <p:nvPr/>
        </p:nvSpPr>
        <p:spPr>
          <a:xfrm>
            <a:off x="998538" y="2671763"/>
            <a:ext cx="7974012" cy="2668270"/>
          </a:xfrm>
          <a:prstGeom prst="rect">
            <a:avLst/>
          </a:prstGeom>
          <a:noFill/>
          <a:ln w="9525">
            <a:noFill/>
          </a:ln>
        </p:spPr>
        <p:txBody>
          <a:bodyPr lIns="68584" tIns="34291" rIns="68584" bIns="34291">
            <a:spAutoFit/>
          </a:bodyPr>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代垫：境内国际寄递企业、物流企业、跨境电商平台等可为客户代垫与跨境电商相关的境外仓储、物流、税收等费用</a:t>
            </a:r>
            <a:endPar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endParaRPr>
          </a:p>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提示：上述代垫费用原则上不得超过</a:t>
            </a:r>
            <a:r>
              <a:rPr lang="en-US" altLang="zh-CN" sz="2600" dirty="0">
                <a:solidFill>
                  <a:srgbClr val="002060"/>
                </a:solidFill>
                <a:latin typeface="微软雅黑" panose="020B0503020204020204" charset="-122"/>
                <a:ea typeface="微软雅黑" panose="020B0503020204020204" charset="-122"/>
                <a:sym typeface="Arial" panose="02080604020202020204" pitchFamily="34" charset="0"/>
              </a:rPr>
              <a:t>12</a:t>
            </a: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个月，</a:t>
            </a: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超过</a:t>
            </a:r>
            <a:r>
              <a:rPr lang="en-US" altLang="zh-CN" sz="2600" dirty="0">
                <a:solidFill>
                  <a:srgbClr val="002060"/>
                </a:solidFill>
                <a:latin typeface="微软雅黑" panose="020B0503020204020204" charset="-122"/>
                <a:ea typeface="微软雅黑" panose="020B0503020204020204" charset="-122"/>
                <a:sym typeface="Arial" panose="02080604020202020204" pitchFamily="34" charset="0"/>
              </a:rPr>
              <a:t>12</a:t>
            </a: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个月</a:t>
            </a: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应报备所在地外汇局</a:t>
            </a:r>
            <a:endPar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7412"/>
                                        </p:tgtEl>
                                        <p:attrNameLst>
                                          <p:attrName>style.visibility</p:attrName>
                                        </p:attrNameLst>
                                      </p:cBhvr>
                                      <p:to>
                                        <p:strVal val="visible"/>
                                      </p:to>
                                    </p:set>
                                    <p:animEffect filter="barn(outVertical)">
                                      <p:cBhvr>
                                        <p:cTn id="7" dur="500"/>
                                        <p:tgtEl>
                                          <p:spTgt spid="17412"/>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17411"/>
                                        </p:tgtEl>
                                        <p:attrNameLst>
                                          <p:attrName>style.visibility</p:attrName>
                                        </p:attrNameLst>
                                      </p:cBhvr>
                                      <p:to>
                                        <p:strVal val="visible"/>
                                      </p:to>
                                    </p:set>
                                    <p:anim calcmode="lin" valueType="num">
                                      <p:cBhvr>
                                        <p:cTn id="11" dur="500" fill="hold"/>
                                        <p:tgtEl>
                                          <p:spTgt spid="17411"/>
                                        </p:tgtEl>
                                        <p:attrNameLst>
                                          <p:attrName>ppt_x</p:attrName>
                                        </p:attrNameLst>
                                      </p:cBhvr>
                                      <p:tavLst>
                                        <p:tav tm="0">
                                          <p:val>
                                            <p:strVal val="#ppt_x"/>
                                          </p:val>
                                        </p:tav>
                                        <p:tav tm="100000">
                                          <p:val>
                                            <p:strVal val="#ppt_x"/>
                                          </p:val>
                                        </p:tav>
                                      </p:tavLst>
                                    </p:anim>
                                    <p:anim calcmode="lin" valueType="num">
                                      <p:cBhvr>
                                        <p:cTn id="12" dur="500" fill="hold"/>
                                        <p:tgtEl>
                                          <p:spTgt spid="17411"/>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17413"/>
                                        </p:tgtEl>
                                        <p:attrNameLst>
                                          <p:attrName>style.visibility</p:attrName>
                                        </p:attrNameLst>
                                      </p:cBhvr>
                                      <p:to>
                                        <p:strVal val="visible"/>
                                      </p:to>
                                    </p:set>
                                    <p:animEffect filter="wipe(left)">
                                      <p:cBhvr>
                                        <p:cTn id="16" dur="100"/>
                                        <p:tgtEl>
                                          <p:spTgt spid="17413"/>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17413"/>
                                        </p:tgtEl>
                                      </p:cBhvr>
                                      <p:to x="80000" y="100000"/>
                                    </p:animScale>
                                    <p:anim by="(#ppt_w*0.10)" calcmode="lin" valueType="num">
                                      <p:cBhvr>
                                        <p:cTn id="19" dur="50" autoRev="1" fill="hold">
                                          <p:stCondLst>
                                            <p:cond delay="0"/>
                                          </p:stCondLst>
                                        </p:cTn>
                                        <p:tgtEl>
                                          <p:spTgt spid="17413"/>
                                        </p:tgtEl>
                                        <p:attrNameLst>
                                          <p:attrName>ppt_x</p:attrName>
                                        </p:attrNameLst>
                                      </p:cBhvr>
                                    </p:anim>
                                    <p:anim by="(-#ppt_w*0.10)" calcmode="lin" valueType="num">
                                      <p:cBhvr>
                                        <p:cTn id="20" dur="50" autoRev="1" fill="hold">
                                          <p:stCondLst>
                                            <p:cond delay="0"/>
                                          </p:stCondLst>
                                        </p:cTn>
                                        <p:tgtEl>
                                          <p:spTgt spid="17413"/>
                                        </p:tgtEl>
                                        <p:attrNameLst>
                                          <p:attrName>ppt_y</p:attrName>
                                        </p:attrNameLst>
                                      </p:cBhvr>
                                    </p:anim>
                                    <p:animRot by="-479640">
                                      <p:cBhvr>
                                        <p:cTn id="21" dur="50" autoRev="1" fill="hold">
                                          <p:stCondLst>
                                            <p:cond delay="0"/>
                                          </p:stCondLst>
                                        </p:cTn>
                                        <p:tgtEl>
                                          <p:spTgt spid="174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ldLvl="0" animBg="1"/>
      <p:bldP spid="17412" grpId="0" bldLvl="0" animBg="1"/>
      <p:bldP spid="17413" grpId="0" bldLvl="0"/>
      <p:bldP spid="17413" grpId="1" bldLvl="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标题 1"/>
          <p:cNvSpPr txBox="1"/>
          <p:nvPr/>
        </p:nvSpPr>
        <p:spPr>
          <a:xfrm>
            <a:off x="609600" y="190500"/>
            <a:ext cx="10977563" cy="582613"/>
          </a:xfrm>
          <a:prstGeom prst="rect">
            <a:avLst/>
          </a:prstGeom>
          <a:noFill/>
          <a:ln w="9525">
            <a:noFill/>
          </a:ln>
        </p:spPr>
        <p:txBody>
          <a:bodyPr lIns="121920" tIns="60960" rIns="121920" bIns="60960" anchor="ctr" anchorCtr="0"/>
          <a:lstStyle>
            <a:lvl1pPr marL="457200" lvl="0" indent="-457200" algn="l" defTabSz="1219200" eaLnBrk="0" fontAlgn="base" latinLnBrk="0" hangingPunct="0">
              <a:lnSpc>
                <a:spcPct val="100000"/>
              </a:lnSpc>
              <a:spcBef>
                <a:spcPct val="20000"/>
              </a:spcBef>
              <a:spcAft>
                <a:spcPct val="0"/>
              </a:spcAft>
              <a:buChar char="•"/>
              <a:defRPr sz="4200" u="none" kern="1200" baseline="0">
                <a:solidFill>
                  <a:schemeClr val="tx1"/>
                </a:solidFill>
                <a:latin typeface="Arial" panose="02080604020202020204" pitchFamily="34" charset="0"/>
                <a:ea typeface="宋体" pitchFamily="2" charset="-122"/>
              </a:defRPr>
            </a:lvl1pPr>
            <a:lvl2pPr marL="990600" lvl="1" indent="-381000" algn="l" defTabSz="1219200" eaLnBrk="0" fontAlgn="base" latinLnBrk="0" hangingPunct="0">
              <a:lnSpc>
                <a:spcPct val="100000"/>
              </a:lnSpc>
              <a:spcBef>
                <a:spcPct val="20000"/>
              </a:spcBef>
              <a:spcAft>
                <a:spcPct val="0"/>
              </a:spcAft>
              <a:buChar char="–"/>
              <a:defRPr sz="3700" b="0" i="0" u="none" kern="1200" baseline="0">
                <a:solidFill>
                  <a:schemeClr val="tx1"/>
                </a:solidFill>
                <a:latin typeface="Arial" panose="02080604020202020204" pitchFamily="34" charset="0"/>
                <a:ea typeface="宋体" pitchFamily="2" charset="-122"/>
              </a:defRPr>
            </a:lvl2pPr>
            <a:lvl3pPr marL="1524000" lvl="2" indent="-304800" algn="l" defTabSz="1219200" eaLnBrk="0" fontAlgn="base" latinLnBrk="0" hangingPunct="0">
              <a:lnSpc>
                <a:spcPct val="100000"/>
              </a:lnSpc>
              <a:spcBef>
                <a:spcPct val="20000"/>
              </a:spcBef>
              <a:spcAft>
                <a:spcPct val="0"/>
              </a:spcAft>
              <a:buChar char="•"/>
              <a:defRPr sz="3200" b="0" i="0" u="none" kern="1200" baseline="0">
                <a:solidFill>
                  <a:schemeClr val="tx1"/>
                </a:solidFill>
                <a:latin typeface="Arial" panose="02080604020202020204" pitchFamily="34" charset="0"/>
                <a:ea typeface="宋体" pitchFamily="2" charset="-122"/>
              </a:defRPr>
            </a:lvl3pPr>
            <a:lvl4pPr marL="2133600" lvl="3"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4pPr>
            <a:lvl5pPr marL="2743200" lvl="4"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5pPr>
          </a:lstStyle>
          <a:p>
            <a:pPr marL="0" lvl="0" indent="0">
              <a:spcBef>
                <a:spcPct val="0"/>
              </a:spcBef>
              <a:buNone/>
            </a:pPr>
            <a:r>
              <a:rPr lang="zh-CN" altLang="en-US" sz="4800" b="1">
                <a:solidFill>
                  <a:schemeClr val="accent1"/>
                </a:solidFill>
                <a:latin typeface="黑体" panose="02010600030101010101" pitchFamily="49" charset="-122"/>
                <a:ea typeface="黑体" panose="02010600030101010101" pitchFamily="49" charset="-122"/>
                <a:sym typeface="Arial" panose="02080604020202020204" pitchFamily="34" charset="0"/>
              </a:rPr>
              <a:t>注意事项</a:t>
            </a:r>
            <a:endParaRPr lang="zh-CN" altLang="en-US" sz="4800"/>
          </a:p>
        </p:txBody>
      </p:sp>
      <p:grpSp>
        <p:nvGrpSpPr>
          <p:cNvPr id="20483" name="组合 3"/>
          <p:cNvGrpSpPr/>
          <p:nvPr/>
        </p:nvGrpSpPr>
        <p:grpSpPr>
          <a:xfrm>
            <a:off x="609600" y="1484313"/>
            <a:ext cx="10234613" cy="2957512"/>
            <a:chOff x="0" y="0"/>
            <a:chExt cx="10234248" cy="2957724"/>
          </a:xfrm>
        </p:grpSpPr>
        <p:sp>
          <p:nvSpPr>
            <p:cNvPr id="20484" name="任意多边形 5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p:nvPr/>
          </p:nvSpPr>
          <p:spPr>
            <a:xfrm>
              <a:off x="2" y="0"/>
              <a:ext cx="10234246" cy="863600"/>
            </a:xfrm>
            <a:custGeom>
              <a:avLst/>
              <a:gdLst>
                <a:gd name="txL" fmla="*/ 0 w 4206923"/>
                <a:gd name="txT" fmla="*/ 0 h 1479432"/>
                <a:gd name="txR" fmla="*/ 4206923 w 4206923"/>
                <a:gd name="txB" fmla="*/ 1479432 h 1479432"/>
              </a:gdLst>
              <a:ahLst/>
              <a:cxnLst>
                <a:cxn ang="0">
                  <a:pos x="2438031" y="0"/>
                </a:cxn>
                <a:cxn ang="0">
                  <a:pos x="2635071" y="0"/>
                </a:cxn>
                <a:cxn ang="0">
                  <a:pos x="3139246" y="0"/>
                </a:cxn>
                <a:cxn ang="0">
                  <a:pos x="3921041" y="0"/>
                </a:cxn>
                <a:cxn ang="0">
                  <a:pos x="4247190" y="0"/>
                </a:cxn>
                <a:cxn ang="0">
                  <a:pos x="4623733" y="0"/>
                </a:cxn>
                <a:cxn ang="0">
                  <a:pos x="5107469" y="0"/>
                </a:cxn>
                <a:cxn ang="0">
                  <a:pos x="5304390" y="0"/>
                </a:cxn>
                <a:cxn ang="0">
                  <a:pos x="5579863" y="0"/>
                </a:cxn>
                <a:cxn ang="0">
                  <a:pos x="5951429" y="0"/>
                </a:cxn>
                <a:cxn ang="0">
                  <a:pos x="6277578" y="0"/>
                </a:cxn>
                <a:cxn ang="0">
                  <a:pos x="6907556" y="0"/>
                </a:cxn>
                <a:cxn ang="0">
                  <a:pos x="7201501" y="0"/>
                </a:cxn>
                <a:cxn ang="0">
                  <a:pos x="7398542" y="0"/>
                </a:cxn>
                <a:cxn ang="0">
                  <a:pos x="7518056" y="0"/>
                </a:cxn>
                <a:cxn ang="0">
                  <a:pos x="7605271" y="0"/>
                </a:cxn>
                <a:cxn ang="0">
                  <a:pos x="7936126" y="0"/>
                </a:cxn>
                <a:cxn ang="0">
                  <a:pos x="8301833" y="0"/>
                </a:cxn>
                <a:cxn ang="0">
                  <a:pos x="8506712" y="0"/>
                </a:cxn>
                <a:cxn ang="0">
                  <a:pos x="8576657" y="0"/>
                </a:cxn>
                <a:cxn ang="0">
                  <a:pos x="8773578" y="0"/>
                </a:cxn>
                <a:cxn ang="0">
                  <a:pos x="9363025" y="43960"/>
                </a:cxn>
                <a:cxn ang="0">
                  <a:pos x="10189946" y="475760"/>
                </a:cxn>
                <a:cxn ang="0">
                  <a:pos x="9044072" y="863600"/>
                </a:cxn>
                <a:cxn ang="0">
                  <a:pos x="7605271" y="863600"/>
                </a:cxn>
                <a:cxn ang="0">
                  <a:pos x="6940084" y="863600"/>
                </a:cxn>
                <a:cxn ang="0">
                  <a:pos x="5951429" y="863600"/>
                </a:cxn>
                <a:cxn ang="0">
                  <a:pos x="4623733" y="863600"/>
                </a:cxn>
                <a:cxn ang="0">
                  <a:pos x="3921041" y="863600"/>
                </a:cxn>
                <a:cxn ang="0">
                  <a:pos x="2593348" y="863600"/>
                </a:cxn>
                <a:cxn ang="0">
                  <a:pos x="869005" y="819640"/>
                </a:cxn>
                <a:cxn ang="0">
                  <a:pos x="42084" y="387840"/>
                </a:cxn>
                <a:cxn ang="0">
                  <a:pos x="1187958" y="0"/>
                </a:cxn>
              </a:cxnLst>
              <a:rect l="txL" t="txT" r="txR" b="tx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gradFill rotWithShape="1">
              <a:gsLst>
                <a:gs pos="0">
                  <a:srgbClr val="D8D8D8">
                    <a:alpha val="100000"/>
                  </a:srgbClr>
                </a:gs>
                <a:gs pos="100000">
                  <a:srgbClr val="FFFFFF">
                    <a:alpha val="100000"/>
                  </a:srgbClr>
                </a:gs>
              </a:gsLst>
              <a:lin ang="18900000" scaled="1"/>
              <a:tileRect/>
            </a:gradFill>
            <a:ln w="19050" cap="flat" cmpd="sng">
              <a:solidFill>
                <a:srgbClr val="000000"/>
              </a:solidFill>
              <a:prstDash val="solid"/>
              <a:headEnd type="none" w="med" len="med"/>
              <a:tailEnd type="none" w="med" len="med"/>
            </a:ln>
          </p:spPr>
          <p:txBody>
            <a:bodyPr/>
            <a:p>
              <a:endParaRPr lang="zh-CN" altLang="en-US"/>
            </a:p>
          </p:txBody>
        </p:sp>
        <p:sp>
          <p:nvSpPr>
            <p:cNvPr id="20485" name="文本框 4"/>
            <p:cNvSpPr txBox="1"/>
            <p:nvPr/>
          </p:nvSpPr>
          <p:spPr>
            <a:xfrm>
              <a:off x="738862" y="183462"/>
              <a:ext cx="7758578" cy="523148"/>
            </a:xfrm>
            <a:prstGeom prst="rect">
              <a:avLst/>
            </a:prstGeom>
            <a:noFill/>
            <a:ln w="9525">
              <a:noFill/>
            </a:ln>
          </p:spPr>
          <p:txBody>
            <a:bodyPr wrap="none">
              <a:spAutoFit/>
            </a:bodyPr>
            <a:p>
              <a:pPr eaLnBrk="1" hangingPunct="1"/>
              <a:r>
                <a:rPr lang="zh-CN" altLang="en-US" sz="2800" b="1" dirty="0">
                  <a:solidFill>
                    <a:srgbClr val="0083E6"/>
                  </a:solidFill>
                  <a:latin typeface="黑体" panose="02010600030101010101" pitchFamily="49" charset="-122"/>
                  <a:ea typeface="黑体" panose="02010600030101010101" pitchFamily="49" charset="-122"/>
                  <a:sym typeface="黑体" panose="02010600030101010101" pitchFamily="49" charset="-122"/>
                </a:rPr>
                <a:t>跨境电商外汇收支应具有真实、合法的交易基础</a:t>
              </a:r>
              <a:endParaRPr lang="zh-CN" altLang="en-US" sz="2800" dirty="0">
                <a:latin typeface="Arial" panose="02080604020202020204" pitchFamily="34" charset="0"/>
              </a:endParaRPr>
            </a:p>
          </p:txBody>
        </p:sp>
        <p:sp>
          <p:nvSpPr>
            <p:cNvPr id="20486" name="任意多边形 5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p:nvPr/>
          </p:nvSpPr>
          <p:spPr>
            <a:xfrm>
              <a:off x="1" y="1047062"/>
              <a:ext cx="10234246" cy="863600"/>
            </a:xfrm>
            <a:custGeom>
              <a:avLst/>
              <a:gdLst>
                <a:gd name="txL" fmla="*/ 0 w 4206923"/>
                <a:gd name="txT" fmla="*/ 0 h 1479432"/>
                <a:gd name="txR" fmla="*/ 4206923 w 4206923"/>
                <a:gd name="txB" fmla="*/ 1479432 h 1479432"/>
              </a:gdLst>
              <a:ahLst/>
              <a:cxnLst>
                <a:cxn ang="0">
                  <a:pos x="2438031" y="0"/>
                </a:cxn>
                <a:cxn ang="0">
                  <a:pos x="2635071" y="0"/>
                </a:cxn>
                <a:cxn ang="0">
                  <a:pos x="3139246" y="0"/>
                </a:cxn>
                <a:cxn ang="0">
                  <a:pos x="3921041" y="0"/>
                </a:cxn>
                <a:cxn ang="0">
                  <a:pos x="4247190" y="0"/>
                </a:cxn>
                <a:cxn ang="0">
                  <a:pos x="4623733" y="0"/>
                </a:cxn>
                <a:cxn ang="0">
                  <a:pos x="5107469" y="0"/>
                </a:cxn>
                <a:cxn ang="0">
                  <a:pos x="5304390" y="0"/>
                </a:cxn>
                <a:cxn ang="0">
                  <a:pos x="5579863" y="0"/>
                </a:cxn>
                <a:cxn ang="0">
                  <a:pos x="5951429" y="0"/>
                </a:cxn>
                <a:cxn ang="0">
                  <a:pos x="6277578" y="0"/>
                </a:cxn>
                <a:cxn ang="0">
                  <a:pos x="6907556" y="0"/>
                </a:cxn>
                <a:cxn ang="0">
                  <a:pos x="7201501" y="0"/>
                </a:cxn>
                <a:cxn ang="0">
                  <a:pos x="7398542" y="0"/>
                </a:cxn>
                <a:cxn ang="0">
                  <a:pos x="7518056" y="0"/>
                </a:cxn>
                <a:cxn ang="0">
                  <a:pos x="7605271" y="0"/>
                </a:cxn>
                <a:cxn ang="0">
                  <a:pos x="7936126" y="0"/>
                </a:cxn>
                <a:cxn ang="0">
                  <a:pos x="8301833" y="0"/>
                </a:cxn>
                <a:cxn ang="0">
                  <a:pos x="8506712" y="0"/>
                </a:cxn>
                <a:cxn ang="0">
                  <a:pos x="8576657" y="0"/>
                </a:cxn>
                <a:cxn ang="0">
                  <a:pos x="8773578" y="0"/>
                </a:cxn>
                <a:cxn ang="0">
                  <a:pos x="9363025" y="43960"/>
                </a:cxn>
                <a:cxn ang="0">
                  <a:pos x="10189946" y="475760"/>
                </a:cxn>
                <a:cxn ang="0">
                  <a:pos x="9044072" y="863600"/>
                </a:cxn>
                <a:cxn ang="0">
                  <a:pos x="7605271" y="863600"/>
                </a:cxn>
                <a:cxn ang="0">
                  <a:pos x="6940084" y="863600"/>
                </a:cxn>
                <a:cxn ang="0">
                  <a:pos x="5951429" y="863600"/>
                </a:cxn>
                <a:cxn ang="0">
                  <a:pos x="4623733" y="863600"/>
                </a:cxn>
                <a:cxn ang="0">
                  <a:pos x="3921041" y="863600"/>
                </a:cxn>
                <a:cxn ang="0">
                  <a:pos x="2593348" y="863600"/>
                </a:cxn>
                <a:cxn ang="0">
                  <a:pos x="869005" y="819640"/>
                </a:cxn>
                <a:cxn ang="0">
                  <a:pos x="42084" y="387840"/>
                </a:cxn>
                <a:cxn ang="0">
                  <a:pos x="1187958" y="0"/>
                </a:cxn>
              </a:cxnLst>
              <a:rect l="txL" t="txT" r="txR" b="tx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gradFill rotWithShape="1">
              <a:gsLst>
                <a:gs pos="0">
                  <a:srgbClr val="D8D8D8">
                    <a:alpha val="100000"/>
                  </a:srgbClr>
                </a:gs>
                <a:gs pos="100000">
                  <a:srgbClr val="FFFFFF">
                    <a:alpha val="100000"/>
                  </a:srgbClr>
                </a:gs>
              </a:gsLst>
              <a:lin ang="18900000" scaled="1"/>
              <a:tileRect/>
            </a:gradFill>
            <a:ln w="19050" cap="flat" cmpd="sng">
              <a:solidFill>
                <a:srgbClr val="000000"/>
              </a:solidFill>
              <a:prstDash val="solid"/>
              <a:headEnd type="none" w="med" len="med"/>
              <a:tailEnd type="none" w="med" len="med"/>
            </a:ln>
          </p:spPr>
          <p:txBody>
            <a:bodyPr/>
            <a:p>
              <a:endParaRPr lang="zh-CN" altLang="en-US"/>
            </a:p>
          </p:txBody>
        </p:sp>
        <p:sp>
          <p:nvSpPr>
            <p:cNvPr id="20487" name="文本框 6"/>
            <p:cNvSpPr txBox="1"/>
            <p:nvPr/>
          </p:nvSpPr>
          <p:spPr>
            <a:xfrm>
              <a:off x="738860" y="1230524"/>
              <a:ext cx="4873276" cy="523148"/>
            </a:xfrm>
            <a:prstGeom prst="rect">
              <a:avLst/>
            </a:prstGeom>
            <a:noFill/>
            <a:ln w="9525">
              <a:noFill/>
            </a:ln>
          </p:spPr>
          <p:txBody>
            <a:bodyPr wrap="none">
              <a:spAutoFit/>
            </a:bodyPr>
            <a:p>
              <a:pPr eaLnBrk="1" hangingPunct="1"/>
              <a:r>
                <a:rPr lang="zh-CN" altLang="en-US" sz="2800" b="1" dirty="0">
                  <a:solidFill>
                    <a:srgbClr val="0083E6"/>
                  </a:solidFill>
                  <a:latin typeface="黑体" panose="02010600030101010101" pitchFamily="49" charset="-122"/>
                  <a:ea typeface="黑体" panose="02010600030101010101" pitchFamily="49" charset="-122"/>
                </a:rPr>
                <a:t>结算主体应实际参与跨境交易</a:t>
              </a:r>
              <a:endParaRPr lang="zh-CN" altLang="en-US" sz="2800" b="1" dirty="0">
                <a:solidFill>
                  <a:srgbClr val="0083E6"/>
                </a:solidFill>
                <a:latin typeface="黑体" panose="02010600030101010101" pitchFamily="49" charset="-122"/>
                <a:ea typeface="黑体" panose="02010600030101010101" pitchFamily="49" charset="-122"/>
              </a:endParaRPr>
            </a:p>
          </p:txBody>
        </p:sp>
        <p:sp>
          <p:nvSpPr>
            <p:cNvPr id="20488" name="任意多边形 57" descr="e7d195523061f1c0deeec63e560781cfd59afb0ea006f2a87ABB68BF51EA6619813959095094C18C62A12F549504892A4AAA8C1554C6663626E05CA27F281A14E6983772AFC3FB97135759321DEA3D704CB8FFD9D2544D205DFD9452AF5C24171A02DC413C4E9E95A0259E43A29C8CF0063CADF8A4F89C6E74ABA5E43AE0EF4BB9CE24E58B8BC46C898B2DB6E1B2C577"/>
            <p:cNvSpPr/>
            <p:nvPr/>
          </p:nvSpPr>
          <p:spPr>
            <a:xfrm>
              <a:off x="0" y="2094124"/>
              <a:ext cx="10234248" cy="863600"/>
            </a:xfrm>
            <a:custGeom>
              <a:avLst/>
              <a:gdLst>
                <a:gd name="txL" fmla="*/ 0 w 4206923"/>
                <a:gd name="txT" fmla="*/ 0 h 1479432"/>
                <a:gd name="txR" fmla="*/ 4206923 w 4206923"/>
                <a:gd name="txB" fmla="*/ 1479432 h 1479432"/>
              </a:gdLst>
              <a:ahLst/>
              <a:cxnLst>
                <a:cxn ang="0">
                  <a:pos x="2438031" y="0"/>
                </a:cxn>
                <a:cxn ang="0">
                  <a:pos x="2635072" y="0"/>
                </a:cxn>
                <a:cxn ang="0">
                  <a:pos x="3139247" y="0"/>
                </a:cxn>
                <a:cxn ang="0">
                  <a:pos x="3921042" y="0"/>
                </a:cxn>
                <a:cxn ang="0">
                  <a:pos x="4247191" y="0"/>
                </a:cxn>
                <a:cxn ang="0">
                  <a:pos x="4623734" y="0"/>
                </a:cxn>
                <a:cxn ang="0">
                  <a:pos x="5107470" y="0"/>
                </a:cxn>
                <a:cxn ang="0">
                  <a:pos x="5304391" y="0"/>
                </a:cxn>
                <a:cxn ang="0">
                  <a:pos x="5579864" y="0"/>
                </a:cxn>
                <a:cxn ang="0">
                  <a:pos x="5951430" y="0"/>
                </a:cxn>
                <a:cxn ang="0">
                  <a:pos x="6277579" y="0"/>
                </a:cxn>
                <a:cxn ang="0">
                  <a:pos x="6907558" y="0"/>
                </a:cxn>
                <a:cxn ang="0">
                  <a:pos x="7201503" y="0"/>
                </a:cxn>
                <a:cxn ang="0">
                  <a:pos x="7398543" y="0"/>
                </a:cxn>
                <a:cxn ang="0">
                  <a:pos x="7518058" y="0"/>
                </a:cxn>
                <a:cxn ang="0">
                  <a:pos x="7605273" y="0"/>
                </a:cxn>
                <a:cxn ang="0">
                  <a:pos x="7936127" y="0"/>
                </a:cxn>
                <a:cxn ang="0">
                  <a:pos x="8301835" y="0"/>
                </a:cxn>
                <a:cxn ang="0">
                  <a:pos x="8506713" y="0"/>
                </a:cxn>
                <a:cxn ang="0">
                  <a:pos x="8576659" y="0"/>
                </a:cxn>
                <a:cxn ang="0">
                  <a:pos x="8773580" y="0"/>
                </a:cxn>
                <a:cxn ang="0">
                  <a:pos x="9363027" y="43960"/>
                </a:cxn>
                <a:cxn ang="0">
                  <a:pos x="10189948" y="475760"/>
                </a:cxn>
                <a:cxn ang="0">
                  <a:pos x="9044073" y="863600"/>
                </a:cxn>
                <a:cxn ang="0">
                  <a:pos x="7605273" y="863600"/>
                </a:cxn>
                <a:cxn ang="0">
                  <a:pos x="6940086" y="863600"/>
                </a:cxn>
                <a:cxn ang="0">
                  <a:pos x="5951430" y="863600"/>
                </a:cxn>
                <a:cxn ang="0">
                  <a:pos x="4623734" y="863600"/>
                </a:cxn>
                <a:cxn ang="0">
                  <a:pos x="3921042" y="863600"/>
                </a:cxn>
                <a:cxn ang="0">
                  <a:pos x="2593348" y="863600"/>
                </a:cxn>
                <a:cxn ang="0">
                  <a:pos x="869005" y="819640"/>
                </a:cxn>
                <a:cxn ang="0">
                  <a:pos x="42084" y="387840"/>
                </a:cxn>
                <a:cxn ang="0">
                  <a:pos x="1187958" y="0"/>
                </a:cxn>
              </a:cxnLst>
              <a:rect l="txL" t="txT" r="txR" b="txB"/>
              <a:pathLst>
                <a:path w="4206923" h="1479432">
                  <a:moveTo>
                    <a:pt x="488326" y="0"/>
                  </a:moveTo>
                  <a:cubicBezTo>
                    <a:pt x="743264" y="0"/>
                    <a:pt x="902600" y="0"/>
                    <a:pt x="1002185" y="0"/>
                  </a:cubicBezTo>
                  <a:lnTo>
                    <a:pt x="1066030" y="0"/>
                  </a:lnTo>
                  <a:lnTo>
                    <a:pt x="1083181" y="0"/>
                  </a:lnTo>
                  <a:cubicBezTo>
                    <a:pt x="1168160" y="0"/>
                    <a:pt x="1168160" y="0"/>
                    <a:pt x="1168160" y="0"/>
                  </a:cubicBezTo>
                  <a:lnTo>
                    <a:pt x="1290429" y="0"/>
                  </a:lnTo>
                  <a:cubicBezTo>
                    <a:pt x="1404288" y="0"/>
                    <a:pt x="1489682" y="0"/>
                    <a:pt x="1553727" y="0"/>
                  </a:cubicBezTo>
                  <a:lnTo>
                    <a:pt x="1611796" y="0"/>
                  </a:lnTo>
                  <a:lnTo>
                    <a:pt x="1634674" y="0"/>
                  </a:lnTo>
                  <a:cubicBezTo>
                    <a:pt x="1745864" y="0"/>
                    <a:pt x="1745864" y="0"/>
                    <a:pt x="1745864" y="0"/>
                  </a:cubicBezTo>
                  <a:lnTo>
                    <a:pt x="1836195" y="0"/>
                  </a:lnTo>
                  <a:lnTo>
                    <a:pt x="1900647" y="0"/>
                  </a:lnTo>
                  <a:lnTo>
                    <a:pt x="1986524" y="0"/>
                  </a:lnTo>
                  <a:cubicBezTo>
                    <a:pt x="2030111" y="0"/>
                    <a:pt x="2067471" y="0"/>
                    <a:pt x="2099493" y="0"/>
                  </a:cubicBezTo>
                  <a:lnTo>
                    <a:pt x="2125046" y="0"/>
                  </a:lnTo>
                  <a:lnTo>
                    <a:pt x="2180440" y="0"/>
                  </a:lnTo>
                  <a:cubicBezTo>
                    <a:pt x="2291630" y="0"/>
                    <a:pt x="2291630" y="0"/>
                    <a:pt x="2291630" y="0"/>
                  </a:cubicBezTo>
                  <a:lnTo>
                    <a:pt x="2293677" y="0"/>
                  </a:lnTo>
                  <a:cubicBezTo>
                    <a:pt x="2329528" y="0"/>
                    <a:pt x="2360897" y="0"/>
                    <a:pt x="2388345" y="0"/>
                  </a:cubicBezTo>
                  <a:lnTo>
                    <a:pt x="2446414" y="0"/>
                  </a:lnTo>
                  <a:lnTo>
                    <a:pt x="2459486" y="0"/>
                  </a:lnTo>
                  <a:cubicBezTo>
                    <a:pt x="2580482" y="0"/>
                    <a:pt x="2580482" y="0"/>
                    <a:pt x="2580482" y="0"/>
                  </a:cubicBezTo>
                  <a:lnTo>
                    <a:pt x="2670812" y="0"/>
                  </a:lnTo>
                  <a:cubicBezTo>
                    <a:pt x="2735874" y="0"/>
                    <a:pt x="2791642" y="0"/>
                    <a:pt x="2839443" y="0"/>
                  </a:cubicBezTo>
                  <a:lnTo>
                    <a:pt x="2852814" y="0"/>
                  </a:lnTo>
                  <a:lnTo>
                    <a:pt x="2960273" y="0"/>
                  </a:lnTo>
                  <a:lnTo>
                    <a:pt x="3037852" y="0"/>
                  </a:lnTo>
                  <a:lnTo>
                    <a:pt x="3041269" y="0"/>
                  </a:lnTo>
                  <a:lnTo>
                    <a:pt x="3077212" y="0"/>
                  </a:lnTo>
                  <a:lnTo>
                    <a:pt x="3090397" y="0"/>
                  </a:lnTo>
                  <a:lnTo>
                    <a:pt x="3115626" y="0"/>
                  </a:lnTo>
                  <a:lnTo>
                    <a:pt x="3126248" y="0"/>
                  </a:lnTo>
                  <a:lnTo>
                    <a:pt x="3245843" y="0"/>
                  </a:lnTo>
                  <a:lnTo>
                    <a:pt x="3262250" y="0"/>
                  </a:lnTo>
                  <a:lnTo>
                    <a:pt x="3366673" y="0"/>
                  </a:lnTo>
                  <a:lnTo>
                    <a:pt x="3412579" y="0"/>
                  </a:lnTo>
                  <a:lnTo>
                    <a:pt x="3447669" y="0"/>
                  </a:lnTo>
                  <a:lnTo>
                    <a:pt x="3496797" y="0"/>
                  </a:lnTo>
                  <a:lnTo>
                    <a:pt x="3522026" y="0"/>
                  </a:lnTo>
                  <a:lnTo>
                    <a:pt x="3525549" y="0"/>
                  </a:lnTo>
                  <a:lnTo>
                    <a:pt x="3532648" y="0"/>
                  </a:lnTo>
                  <a:lnTo>
                    <a:pt x="3606496" y="0"/>
                  </a:lnTo>
                  <a:cubicBezTo>
                    <a:pt x="3717686" y="0"/>
                    <a:pt x="3717686" y="0"/>
                    <a:pt x="3717686" y="0"/>
                  </a:cubicBezTo>
                  <a:cubicBezTo>
                    <a:pt x="3766245" y="0"/>
                    <a:pt x="3824516" y="34010"/>
                    <a:pt x="3848796" y="75308"/>
                  </a:cubicBezTo>
                  <a:cubicBezTo>
                    <a:pt x="4188713" y="664408"/>
                    <a:pt x="4188713" y="664408"/>
                    <a:pt x="4188713" y="664408"/>
                  </a:cubicBezTo>
                  <a:cubicBezTo>
                    <a:pt x="4212993" y="705706"/>
                    <a:pt x="4212993" y="773726"/>
                    <a:pt x="4188713" y="815024"/>
                  </a:cubicBezTo>
                  <a:cubicBezTo>
                    <a:pt x="3848796" y="1404124"/>
                    <a:pt x="3848796" y="1404124"/>
                    <a:pt x="3848796" y="1404124"/>
                  </a:cubicBezTo>
                  <a:cubicBezTo>
                    <a:pt x="3824516" y="1445422"/>
                    <a:pt x="3766245" y="1479432"/>
                    <a:pt x="3717686" y="1479432"/>
                  </a:cubicBezTo>
                  <a:lnTo>
                    <a:pt x="3532648" y="1479432"/>
                  </a:lnTo>
                  <a:lnTo>
                    <a:pt x="3126248" y="1479432"/>
                  </a:lnTo>
                  <a:lnTo>
                    <a:pt x="3037852" y="1479432"/>
                  </a:lnTo>
                  <a:lnTo>
                    <a:pt x="2852814" y="1479432"/>
                  </a:lnTo>
                  <a:lnTo>
                    <a:pt x="2580482" y="1479432"/>
                  </a:lnTo>
                  <a:lnTo>
                    <a:pt x="2446414" y="1479432"/>
                  </a:lnTo>
                  <a:lnTo>
                    <a:pt x="2291630" y="1479432"/>
                  </a:lnTo>
                  <a:lnTo>
                    <a:pt x="1900647" y="1479432"/>
                  </a:lnTo>
                  <a:lnTo>
                    <a:pt x="1745864" y="1479432"/>
                  </a:lnTo>
                  <a:lnTo>
                    <a:pt x="1611796" y="1479432"/>
                  </a:lnTo>
                  <a:lnTo>
                    <a:pt x="1168160" y="1479432"/>
                  </a:lnTo>
                  <a:lnTo>
                    <a:pt x="1066030" y="1479432"/>
                  </a:lnTo>
                  <a:lnTo>
                    <a:pt x="488326" y="1479432"/>
                  </a:lnTo>
                  <a:cubicBezTo>
                    <a:pt x="440981" y="1479432"/>
                    <a:pt x="381495" y="1445422"/>
                    <a:pt x="357216" y="1404124"/>
                  </a:cubicBezTo>
                  <a:cubicBezTo>
                    <a:pt x="17299" y="815024"/>
                    <a:pt x="17299" y="815024"/>
                    <a:pt x="17299" y="815024"/>
                  </a:cubicBezTo>
                  <a:cubicBezTo>
                    <a:pt x="-5767" y="773726"/>
                    <a:pt x="-5767" y="705706"/>
                    <a:pt x="17299" y="664408"/>
                  </a:cubicBezTo>
                  <a:cubicBezTo>
                    <a:pt x="357216" y="75308"/>
                    <a:pt x="357216" y="75308"/>
                    <a:pt x="357216" y="75308"/>
                  </a:cubicBezTo>
                  <a:cubicBezTo>
                    <a:pt x="381495" y="34010"/>
                    <a:pt x="440981" y="0"/>
                    <a:pt x="488326" y="0"/>
                  </a:cubicBezTo>
                  <a:close/>
                </a:path>
              </a:pathLst>
            </a:custGeom>
            <a:gradFill rotWithShape="1">
              <a:gsLst>
                <a:gs pos="0">
                  <a:srgbClr val="D8D8D8">
                    <a:alpha val="100000"/>
                  </a:srgbClr>
                </a:gs>
                <a:gs pos="100000">
                  <a:srgbClr val="FFFFFF">
                    <a:alpha val="100000"/>
                  </a:srgbClr>
                </a:gs>
              </a:gsLst>
              <a:lin ang="18900000" scaled="1"/>
              <a:tileRect/>
            </a:gradFill>
            <a:ln w="19050" cap="flat" cmpd="sng">
              <a:solidFill>
                <a:srgbClr val="000000"/>
              </a:solidFill>
              <a:prstDash val="solid"/>
              <a:headEnd type="none" w="med" len="med"/>
              <a:tailEnd type="none" w="med" len="med"/>
            </a:ln>
          </p:spPr>
          <p:txBody>
            <a:bodyPr/>
            <a:p>
              <a:endParaRPr lang="zh-CN" altLang="en-US"/>
            </a:p>
          </p:txBody>
        </p:sp>
        <p:sp>
          <p:nvSpPr>
            <p:cNvPr id="20489" name="文本框 8"/>
            <p:cNvSpPr txBox="1"/>
            <p:nvPr/>
          </p:nvSpPr>
          <p:spPr>
            <a:xfrm>
              <a:off x="738860" y="2277586"/>
              <a:ext cx="7037253" cy="523148"/>
            </a:xfrm>
            <a:prstGeom prst="rect">
              <a:avLst/>
            </a:prstGeom>
            <a:noFill/>
            <a:ln w="9525">
              <a:noFill/>
            </a:ln>
          </p:spPr>
          <p:txBody>
            <a:bodyPr wrap="none">
              <a:spAutoFit/>
            </a:bodyPr>
            <a:p>
              <a:pPr eaLnBrk="1" hangingPunct="1"/>
              <a:r>
                <a:rPr lang="zh-CN" altLang="en-US" sz="2800" b="1" dirty="0">
                  <a:solidFill>
                    <a:srgbClr val="0083E6"/>
                  </a:solidFill>
                  <a:latin typeface="黑体" panose="02010600030101010101" pitchFamily="49" charset="-122"/>
                  <a:ea typeface="黑体" panose="02010600030101010101" pitchFamily="49" charset="-122"/>
                </a:rPr>
                <a:t>跨境电商外汇收支应通过合法合规渠道办理</a:t>
              </a:r>
              <a:endParaRPr lang="zh-CN" altLang="en-US" sz="2800" b="1" dirty="0">
                <a:solidFill>
                  <a:srgbClr val="0083E6"/>
                </a:solidFill>
                <a:latin typeface="黑体" panose="02010600030101010101" pitchFamily="49" charset="-122"/>
                <a:ea typeface="黑体" panose="0201060003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0483"/>
                                        </p:tgtEl>
                                        <p:attrNameLst>
                                          <p:attrName>style.visibility</p:attrName>
                                        </p:attrNameLst>
                                      </p:cBhvr>
                                      <p:to>
                                        <p:strVal val="visible"/>
                                      </p:to>
                                    </p:set>
                                    <p:anim calcmode="lin" valueType="num">
                                      <p:cBhvr additive="base">
                                        <p:cTn id="7" dur="500" fill="hold"/>
                                        <p:tgtEl>
                                          <p:spTgt spid="20483"/>
                                        </p:tgtEl>
                                        <p:attrNameLst>
                                          <p:attrName>ppt_x</p:attrName>
                                        </p:attrNameLst>
                                      </p:cBhvr>
                                      <p:tavLst>
                                        <p:tav tm="0">
                                          <p:val>
                                            <p:strVal val="0-#ppt_w/2"/>
                                          </p:val>
                                        </p:tav>
                                        <p:tav tm="100000">
                                          <p:val>
                                            <p:strVal val="#ppt_x"/>
                                          </p:val>
                                        </p:tav>
                                      </p:tavLst>
                                    </p:anim>
                                    <p:anim calcmode="lin" valueType="num">
                                      <p:cBhvr additive="base">
                                        <p:cTn id="8" dur="500" fill="hold"/>
                                        <p:tgtEl>
                                          <p:spTgt spid="204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Rectangle 7"/>
          <p:cNvSpPr>
            <a:spLocks noGrp="1"/>
          </p:cNvSpPr>
          <p:nvPr/>
        </p:nvSpPr>
        <p:spPr>
          <a:xfrm>
            <a:off x="609600" y="190500"/>
            <a:ext cx="10972800" cy="582613"/>
          </a:xfrm>
          <a:prstGeom prst="rect">
            <a:avLst/>
          </a:prstGeom>
          <a:noFill/>
          <a:ln w="9525">
            <a:noFill/>
          </a:ln>
        </p:spPr>
        <p:txBody>
          <a:bodyPr lIns="121920" tIns="60960" rIns="121920" bIns="60960" anchor="ctr" anchorCtr="0"/>
          <a:lstStyle>
            <a:lvl1pPr marL="457200" lvl="0" indent="-457200" algn="l" defTabSz="1219200" eaLnBrk="0" fontAlgn="base" latinLnBrk="0" hangingPunct="0">
              <a:lnSpc>
                <a:spcPct val="100000"/>
              </a:lnSpc>
              <a:spcBef>
                <a:spcPct val="20000"/>
              </a:spcBef>
              <a:spcAft>
                <a:spcPct val="0"/>
              </a:spcAft>
              <a:buChar char="•"/>
              <a:defRPr sz="4200" u="none" kern="1200" baseline="0">
                <a:solidFill>
                  <a:schemeClr val="tx1"/>
                </a:solidFill>
                <a:latin typeface="Arial" panose="02080604020202020204" pitchFamily="34" charset="0"/>
                <a:ea typeface="宋体" pitchFamily="2" charset="-122"/>
              </a:defRPr>
            </a:lvl1pPr>
            <a:lvl2pPr marL="990600" lvl="1" indent="-381000" algn="l" defTabSz="1219200" eaLnBrk="0" fontAlgn="base" latinLnBrk="0" hangingPunct="0">
              <a:lnSpc>
                <a:spcPct val="100000"/>
              </a:lnSpc>
              <a:spcBef>
                <a:spcPct val="20000"/>
              </a:spcBef>
              <a:spcAft>
                <a:spcPct val="0"/>
              </a:spcAft>
              <a:buChar char="–"/>
              <a:defRPr sz="3700" b="0" i="0" u="none" kern="1200" baseline="0">
                <a:solidFill>
                  <a:schemeClr val="tx1"/>
                </a:solidFill>
                <a:latin typeface="Arial" panose="02080604020202020204" pitchFamily="34" charset="0"/>
                <a:ea typeface="宋体" pitchFamily="2" charset="-122"/>
              </a:defRPr>
            </a:lvl2pPr>
            <a:lvl3pPr marL="1524000" lvl="2" indent="-304800" algn="l" defTabSz="1219200" eaLnBrk="0" fontAlgn="base" latinLnBrk="0" hangingPunct="0">
              <a:lnSpc>
                <a:spcPct val="100000"/>
              </a:lnSpc>
              <a:spcBef>
                <a:spcPct val="20000"/>
              </a:spcBef>
              <a:spcAft>
                <a:spcPct val="0"/>
              </a:spcAft>
              <a:buChar char="•"/>
              <a:defRPr sz="3200" b="0" i="0" u="none" kern="1200" baseline="0">
                <a:solidFill>
                  <a:schemeClr val="tx1"/>
                </a:solidFill>
                <a:latin typeface="Arial" panose="02080604020202020204" pitchFamily="34" charset="0"/>
                <a:ea typeface="宋体" pitchFamily="2" charset="-122"/>
              </a:defRPr>
            </a:lvl3pPr>
            <a:lvl4pPr marL="2133600" lvl="3"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4pPr>
            <a:lvl5pPr marL="2743200" lvl="4"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5pPr>
          </a:lstStyle>
          <a:p>
            <a:pPr marL="0" lvl="0" indent="0" eaLnBrk="1" hangingPunct="1">
              <a:spcBef>
                <a:spcPct val="0"/>
              </a:spcBef>
              <a:buNone/>
            </a:pPr>
            <a:r>
              <a:rPr lang="zh-CN" altLang="en-US" sz="4400" b="1">
                <a:solidFill>
                  <a:schemeClr val="accent1"/>
                </a:solidFill>
                <a:latin typeface="黑体" panose="02010600030101010101" pitchFamily="49" charset="-122"/>
                <a:ea typeface="黑体" panose="02010600030101010101" pitchFamily="49" charset="-122"/>
                <a:sym typeface="Arial" panose="02080604020202020204" pitchFamily="34" charset="0"/>
              </a:rPr>
              <a:t>事后</a:t>
            </a:r>
            <a:endParaRPr lang="zh-CN" altLang="en-US" sz="4800"/>
          </a:p>
        </p:txBody>
      </p:sp>
      <p:sp>
        <p:nvSpPr>
          <p:cNvPr id="21507" name="矩形 27"/>
          <p:cNvSpPr/>
          <p:nvPr/>
        </p:nvSpPr>
        <p:spPr>
          <a:xfrm>
            <a:off x="609600" y="1692275"/>
            <a:ext cx="8969375" cy="4718050"/>
          </a:xfrm>
          <a:prstGeom prst="rect">
            <a:avLst/>
          </a:prstGeom>
          <a:solidFill>
            <a:srgbClr val="DCDEE0"/>
          </a:solidFill>
          <a:ln w="9525">
            <a:noFill/>
          </a:ln>
        </p:spPr>
        <p:txBody>
          <a:bodyPr lIns="68584" tIns="34291" rIns="68584" bIns="34291" anchor="ctr" anchorCtr="0"/>
          <a:p>
            <a:pPr algn="ctr" eaLnBrk="1" hangingPunct="1"/>
            <a:endParaRPr lang="zh-CN" altLang="en-US" sz="1800"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21508" name="矩形 28"/>
          <p:cNvSpPr/>
          <p:nvPr/>
        </p:nvSpPr>
        <p:spPr>
          <a:xfrm>
            <a:off x="1416050" y="1143000"/>
            <a:ext cx="6176963" cy="1322388"/>
          </a:xfrm>
          <a:prstGeom prst="rect">
            <a:avLst/>
          </a:prstGeom>
          <a:solidFill>
            <a:schemeClr val="accent1"/>
          </a:solidFill>
          <a:ln w="9525">
            <a:noFill/>
          </a:ln>
        </p:spPr>
        <p:txBody>
          <a:bodyPr lIns="68584" tIns="34291" rIns="68584" bIns="34291" anchor="ctr" anchorCtr="0"/>
          <a:p>
            <a:pPr algn="ctr" eaLnBrk="1" hangingPunct="1"/>
            <a:r>
              <a:rPr lang="zh-CN" altLang="en-US" sz="2800" dirty="0">
                <a:solidFill>
                  <a:srgbClr val="FFFFFF"/>
                </a:solidFill>
                <a:latin typeface="微软雅黑" panose="020B0503020204020204" charset="-122"/>
                <a:ea typeface="微软雅黑" panose="020B0503020204020204" charset="-122"/>
                <a:sym typeface="微软雅黑" panose="020B0503020204020204" charset="-122"/>
              </a:rPr>
              <a:t>特定业务报告</a:t>
            </a:r>
            <a:endParaRPr lang="zh-CN" altLang="en-US" sz="2800"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21509" name="TextBox 33"/>
          <p:cNvSpPr/>
          <p:nvPr/>
        </p:nvSpPr>
        <p:spPr>
          <a:xfrm>
            <a:off x="998538" y="2671763"/>
            <a:ext cx="7974012" cy="3316287"/>
          </a:xfrm>
          <a:prstGeom prst="rect">
            <a:avLst/>
          </a:prstGeom>
          <a:noFill/>
          <a:ln w="9525">
            <a:noFill/>
          </a:ln>
        </p:spPr>
        <p:txBody>
          <a:bodyPr lIns="68584" tIns="34291" rIns="68584" bIns="34291">
            <a:spAutoFit/>
          </a:bodyPr>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企业可通过货物贸易外汇监测系统网上办理各项业务报告</a:t>
            </a:r>
            <a:endParaRPr lang="en-US" altLang="zh-CN" sz="2600" dirty="0">
              <a:solidFill>
                <a:srgbClr val="002060"/>
              </a:solidFill>
              <a:latin typeface="微软雅黑" panose="020B0503020204020204" charset="-122"/>
              <a:ea typeface="微软雅黑" panose="020B0503020204020204" charset="-122"/>
              <a:sym typeface="Arial" panose="02080604020202020204" pitchFamily="34" charset="0"/>
            </a:endParaRPr>
          </a:p>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对于邮寄报关、海外仓出口与收汇金额不一致等，企业可自主选择是否进行差额报告</a:t>
            </a:r>
            <a:endPar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endParaRPr>
          </a:p>
          <a:p>
            <a:pPr marL="742950" lvl="1" indent="-285750" eaLnBrk="1" hangingPunct="1">
              <a:lnSpc>
                <a:spcPct val="130000"/>
              </a:lnSpc>
              <a:buSzPct val="100000"/>
              <a:buFont typeface="Wingdings" panose="05000000000000000000" pitchFamily="2" charset="2"/>
              <a:buChar char="v"/>
            </a:pPr>
            <a:r>
              <a:rPr lang="zh-CN" altLang="en-US" sz="2000" dirty="0">
                <a:solidFill>
                  <a:srgbClr val="002060"/>
                </a:solidFill>
                <a:latin typeface="微软雅黑" panose="020B0503020204020204" charset="-122"/>
                <a:ea typeface="微软雅黑" panose="020B0503020204020204" charset="-122"/>
                <a:sym typeface="Arial" panose="02080604020202020204" pitchFamily="34" charset="0"/>
              </a:rPr>
              <a:t>仅限收付汇申报在纳入海关统计的货物贸易项下</a:t>
            </a:r>
            <a:endParaRPr lang="zh-CN" altLang="en-US" sz="2000" dirty="0">
              <a:solidFill>
                <a:srgbClr val="002060"/>
              </a:solidFill>
              <a:latin typeface="微软雅黑" panose="020B0503020204020204" charset="-122"/>
              <a:ea typeface="微软雅黑" panose="020B0503020204020204" charset="-122"/>
              <a:sym typeface="Arial" panose="02080604020202020204" pitchFamily="34" charset="0"/>
            </a:endParaRPr>
          </a:p>
          <a:p>
            <a:pPr marL="742950" lvl="1" indent="-285750" eaLnBrk="1" hangingPunct="1">
              <a:lnSpc>
                <a:spcPct val="130000"/>
              </a:lnSpc>
              <a:buSzPct val="100000"/>
              <a:buFont typeface="Wingdings" panose="05000000000000000000" pitchFamily="2" charset="2"/>
              <a:buChar char="v"/>
            </a:pPr>
            <a:r>
              <a:rPr lang="zh-CN" altLang="en-US" sz="2000" dirty="0">
                <a:solidFill>
                  <a:srgbClr val="002060"/>
                </a:solidFill>
                <a:latin typeface="微软雅黑" panose="020B0503020204020204" charset="-122"/>
                <a:ea typeface="微软雅黑" panose="020B0503020204020204" charset="-122"/>
                <a:sym typeface="Arial" panose="02080604020202020204" pitchFamily="34" charset="0"/>
              </a:rPr>
              <a:t>提示：同时符合贸易信贷报告和差额报告的条件时，应优先选择贸易信贷报告</a:t>
            </a:r>
            <a:endParaRPr lang="en-US" altLang="zh-CN" sz="2000" dirty="0">
              <a:solidFill>
                <a:srgbClr val="002060"/>
              </a:solidFill>
              <a:latin typeface="微软雅黑" panose="020B0503020204020204" charset="-122"/>
              <a:ea typeface="微软雅黑" panose="020B0503020204020204" charset="-122"/>
              <a:sym typeface="Arial" panose="0208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1508"/>
                                        </p:tgtEl>
                                        <p:attrNameLst>
                                          <p:attrName>style.visibility</p:attrName>
                                        </p:attrNameLst>
                                      </p:cBhvr>
                                      <p:to>
                                        <p:strVal val="visible"/>
                                      </p:to>
                                    </p:set>
                                    <p:animEffect filter="barn(outVertical)">
                                      <p:cBhvr>
                                        <p:cTn id="7" dur="500"/>
                                        <p:tgtEl>
                                          <p:spTgt spid="21508"/>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21507"/>
                                        </p:tgtEl>
                                        <p:attrNameLst>
                                          <p:attrName>style.visibility</p:attrName>
                                        </p:attrNameLst>
                                      </p:cBhvr>
                                      <p:to>
                                        <p:strVal val="visible"/>
                                      </p:to>
                                    </p:set>
                                    <p:anim calcmode="lin" valueType="num">
                                      <p:cBhvr>
                                        <p:cTn id="11" dur="500" fill="hold"/>
                                        <p:tgtEl>
                                          <p:spTgt spid="21507"/>
                                        </p:tgtEl>
                                        <p:attrNameLst>
                                          <p:attrName>ppt_x</p:attrName>
                                        </p:attrNameLst>
                                      </p:cBhvr>
                                      <p:tavLst>
                                        <p:tav tm="0">
                                          <p:val>
                                            <p:strVal val="#ppt_x"/>
                                          </p:val>
                                        </p:tav>
                                        <p:tav tm="100000">
                                          <p:val>
                                            <p:strVal val="#ppt_x"/>
                                          </p:val>
                                        </p:tav>
                                      </p:tavLst>
                                    </p:anim>
                                    <p:anim calcmode="lin" valueType="num">
                                      <p:cBhvr>
                                        <p:cTn id="12" dur="500" fill="hold"/>
                                        <p:tgtEl>
                                          <p:spTgt spid="21507"/>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21509"/>
                                        </p:tgtEl>
                                        <p:attrNameLst>
                                          <p:attrName>style.visibility</p:attrName>
                                        </p:attrNameLst>
                                      </p:cBhvr>
                                      <p:to>
                                        <p:strVal val="visible"/>
                                      </p:to>
                                    </p:set>
                                    <p:animEffect filter="wipe(left)">
                                      <p:cBhvr>
                                        <p:cTn id="16" dur="100"/>
                                        <p:tgtEl>
                                          <p:spTgt spid="21509"/>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21509"/>
                                        </p:tgtEl>
                                      </p:cBhvr>
                                      <p:to x="80000" y="100000"/>
                                    </p:animScale>
                                    <p:anim by="(#ppt_w*0.10)" calcmode="lin" valueType="num">
                                      <p:cBhvr>
                                        <p:cTn id="19" dur="50" autoRev="1" fill="hold">
                                          <p:stCondLst>
                                            <p:cond delay="0"/>
                                          </p:stCondLst>
                                        </p:cTn>
                                        <p:tgtEl>
                                          <p:spTgt spid="21509"/>
                                        </p:tgtEl>
                                        <p:attrNameLst>
                                          <p:attrName>ppt_x</p:attrName>
                                        </p:attrNameLst>
                                      </p:cBhvr>
                                    </p:anim>
                                    <p:anim by="(-#ppt_w*0.10)" calcmode="lin" valueType="num">
                                      <p:cBhvr>
                                        <p:cTn id="20" dur="50" autoRev="1" fill="hold">
                                          <p:stCondLst>
                                            <p:cond delay="0"/>
                                          </p:stCondLst>
                                        </p:cTn>
                                        <p:tgtEl>
                                          <p:spTgt spid="21509"/>
                                        </p:tgtEl>
                                        <p:attrNameLst>
                                          <p:attrName>ppt_y</p:attrName>
                                        </p:attrNameLst>
                                      </p:cBhvr>
                                    </p:anim>
                                    <p:animRot by="-479640">
                                      <p:cBhvr>
                                        <p:cTn id="21" dur="50" autoRev="1" fill="hold">
                                          <p:stCondLst>
                                            <p:cond delay="0"/>
                                          </p:stCondLst>
                                        </p:cTn>
                                        <p:tgtEl>
                                          <p:spTgt spid="2150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ldLvl="0" animBg="1"/>
      <p:bldP spid="21508" grpId="0" bldLvl="0" animBg="1"/>
      <p:bldP spid="21509" grpId="0" bldLvl="0"/>
      <p:bldP spid="21509" grpId="1" bldLvl="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5602" name="Rectangle 7"/>
          <p:cNvSpPr>
            <a:spLocks noGrp="1"/>
          </p:cNvSpPr>
          <p:nvPr/>
        </p:nvSpPr>
        <p:spPr>
          <a:xfrm>
            <a:off x="609600" y="190500"/>
            <a:ext cx="10972800" cy="582613"/>
          </a:xfrm>
          <a:prstGeom prst="rect">
            <a:avLst/>
          </a:prstGeom>
          <a:noFill/>
          <a:ln w="9525">
            <a:noFill/>
          </a:ln>
        </p:spPr>
        <p:txBody>
          <a:bodyPr lIns="121920" tIns="60960" rIns="121920" bIns="60960" anchor="ctr" anchorCtr="0"/>
          <a:lstStyle>
            <a:lvl1pPr marL="457200" lvl="0" indent="-457200" algn="l" defTabSz="1219200" eaLnBrk="0" fontAlgn="base" latinLnBrk="0" hangingPunct="0">
              <a:lnSpc>
                <a:spcPct val="100000"/>
              </a:lnSpc>
              <a:spcBef>
                <a:spcPct val="20000"/>
              </a:spcBef>
              <a:spcAft>
                <a:spcPct val="0"/>
              </a:spcAft>
              <a:buChar char="•"/>
              <a:defRPr sz="4200" u="none" kern="1200" baseline="0">
                <a:solidFill>
                  <a:schemeClr val="tx1"/>
                </a:solidFill>
                <a:latin typeface="Arial" panose="02080604020202020204" pitchFamily="34" charset="0"/>
                <a:ea typeface="宋体" pitchFamily="2" charset="-122"/>
              </a:defRPr>
            </a:lvl1pPr>
            <a:lvl2pPr marL="990600" lvl="1" indent="-381000" algn="l" defTabSz="1219200" eaLnBrk="0" fontAlgn="base" latinLnBrk="0" hangingPunct="0">
              <a:lnSpc>
                <a:spcPct val="100000"/>
              </a:lnSpc>
              <a:spcBef>
                <a:spcPct val="20000"/>
              </a:spcBef>
              <a:spcAft>
                <a:spcPct val="0"/>
              </a:spcAft>
              <a:buChar char="–"/>
              <a:defRPr sz="3700" b="0" i="0" u="none" kern="1200" baseline="0">
                <a:solidFill>
                  <a:schemeClr val="tx1"/>
                </a:solidFill>
                <a:latin typeface="Arial" panose="02080604020202020204" pitchFamily="34" charset="0"/>
                <a:ea typeface="宋体" pitchFamily="2" charset="-122"/>
              </a:defRPr>
            </a:lvl2pPr>
            <a:lvl3pPr marL="1524000" lvl="2" indent="-304800" algn="l" defTabSz="1219200" eaLnBrk="0" fontAlgn="base" latinLnBrk="0" hangingPunct="0">
              <a:lnSpc>
                <a:spcPct val="100000"/>
              </a:lnSpc>
              <a:spcBef>
                <a:spcPct val="20000"/>
              </a:spcBef>
              <a:spcAft>
                <a:spcPct val="0"/>
              </a:spcAft>
              <a:buChar char="•"/>
              <a:defRPr sz="3200" b="0" i="0" u="none" kern="1200" baseline="0">
                <a:solidFill>
                  <a:schemeClr val="tx1"/>
                </a:solidFill>
                <a:latin typeface="Arial" panose="02080604020202020204" pitchFamily="34" charset="0"/>
                <a:ea typeface="宋体" pitchFamily="2" charset="-122"/>
              </a:defRPr>
            </a:lvl3pPr>
            <a:lvl4pPr marL="2133600" lvl="3"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4pPr>
            <a:lvl5pPr marL="2743200" lvl="4" indent="-304800" algn="l" defTabSz="1219200" eaLnBrk="0" fontAlgn="base" latinLnBrk="0" hangingPunct="0">
              <a:lnSpc>
                <a:spcPct val="100000"/>
              </a:lnSpc>
              <a:spcBef>
                <a:spcPct val="20000"/>
              </a:spcBef>
              <a:spcAft>
                <a:spcPct val="0"/>
              </a:spcAft>
              <a:buChar char="»"/>
              <a:defRPr sz="2600" b="0" i="0" u="none" kern="1200" baseline="0">
                <a:solidFill>
                  <a:schemeClr val="tx1"/>
                </a:solidFill>
                <a:latin typeface="Arial" panose="02080604020202020204" pitchFamily="34" charset="0"/>
                <a:ea typeface="宋体" pitchFamily="2" charset="-122"/>
              </a:defRPr>
            </a:lvl5pPr>
          </a:lstStyle>
          <a:p>
            <a:pPr marL="0" lvl="0" indent="0" eaLnBrk="1" hangingPunct="1">
              <a:spcBef>
                <a:spcPct val="0"/>
              </a:spcBef>
              <a:buNone/>
            </a:pPr>
            <a:endParaRPr lang="zh-CN" altLang="en-US" sz="4800"/>
          </a:p>
        </p:txBody>
      </p:sp>
      <p:sp>
        <p:nvSpPr>
          <p:cNvPr id="25603" name="矩形 27"/>
          <p:cNvSpPr/>
          <p:nvPr/>
        </p:nvSpPr>
        <p:spPr>
          <a:xfrm>
            <a:off x="609600" y="1692275"/>
            <a:ext cx="8969375" cy="4718050"/>
          </a:xfrm>
          <a:prstGeom prst="rect">
            <a:avLst/>
          </a:prstGeom>
          <a:solidFill>
            <a:srgbClr val="DCDEE0"/>
          </a:solidFill>
          <a:ln w="9525">
            <a:noFill/>
          </a:ln>
        </p:spPr>
        <p:txBody>
          <a:bodyPr lIns="68584" tIns="34291" rIns="68584" bIns="34291" anchor="ctr" anchorCtr="0"/>
          <a:p>
            <a:pPr algn="ctr" eaLnBrk="1" hangingPunct="1"/>
            <a:endParaRPr lang="zh-CN" altLang="en-US" sz="1800"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25604" name="矩形 28"/>
          <p:cNvSpPr/>
          <p:nvPr/>
        </p:nvSpPr>
        <p:spPr>
          <a:xfrm>
            <a:off x="1416050" y="1143000"/>
            <a:ext cx="6176963" cy="1322388"/>
          </a:xfrm>
          <a:prstGeom prst="rect">
            <a:avLst/>
          </a:prstGeom>
          <a:solidFill>
            <a:schemeClr val="accent1"/>
          </a:solidFill>
          <a:ln w="9525">
            <a:noFill/>
          </a:ln>
        </p:spPr>
        <p:txBody>
          <a:bodyPr lIns="68584" tIns="34291" rIns="68584" bIns="34291" anchor="ctr" anchorCtr="0"/>
          <a:p>
            <a:pPr algn="ctr" eaLnBrk="1" hangingPunct="1"/>
            <a:r>
              <a:rPr lang="zh-CN" altLang="en-US" sz="2800" dirty="0">
                <a:solidFill>
                  <a:srgbClr val="FFFFFF"/>
                </a:solidFill>
                <a:latin typeface="微软雅黑" panose="020B0503020204020204" charset="-122"/>
                <a:ea typeface="微软雅黑" panose="020B0503020204020204" charset="-122"/>
                <a:sym typeface="微软雅黑" panose="020B0503020204020204" charset="-122"/>
              </a:rPr>
              <a:t>主要涉及的政策法规</a:t>
            </a:r>
            <a:endParaRPr lang="zh-CN" altLang="en-US" sz="2800" dirty="0">
              <a:solidFill>
                <a:srgbClr val="FFFFFF"/>
              </a:solidFill>
              <a:latin typeface="微软雅黑" panose="020B0503020204020204" charset="-122"/>
              <a:ea typeface="微软雅黑" panose="020B0503020204020204" charset="-122"/>
              <a:sym typeface="微软雅黑" panose="020B0503020204020204" charset="-122"/>
            </a:endParaRPr>
          </a:p>
        </p:txBody>
      </p:sp>
      <p:sp>
        <p:nvSpPr>
          <p:cNvPr id="25605" name="TextBox 33"/>
          <p:cNvSpPr/>
          <p:nvPr/>
        </p:nvSpPr>
        <p:spPr>
          <a:xfrm>
            <a:off x="998538" y="2671763"/>
            <a:ext cx="8199437" cy="4197350"/>
          </a:xfrm>
          <a:prstGeom prst="rect">
            <a:avLst/>
          </a:prstGeom>
          <a:noFill/>
          <a:ln w="9525">
            <a:noFill/>
          </a:ln>
        </p:spPr>
        <p:txBody>
          <a:bodyPr lIns="68584" tIns="34291" rIns="68584" bIns="34291">
            <a:spAutoFit/>
          </a:bodyPr>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汇发【</a:t>
            </a:r>
            <a:r>
              <a:rPr lang="en-US" altLang="zh-CN" sz="2600" dirty="0">
                <a:solidFill>
                  <a:srgbClr val="002060"/>
                </a:solidFill>
                <a:latin typeface="微软雅黑" panose="020B0503020204020204" charset="-122"/>
                <a:ea typeface="微软雅黑" panose="020B0503020204020204" charset="-122"/>
                <a:sym typeface="Arial" panose="02080604020202020204" pitchFamily="34" charset="0"/>
              </a:rPr>
              <a:t>2019</a:t>
            </a: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a:t>
            </a:r>
            <a:r>
              <a:rPr lang="en-US" altLang="zh-CN" sz="2600" dirty="0">
                <a:solidFill>
                  <a:srgbClr val="002060"/>
                </a:solidFill>
                <a:latin typeface="微软雅黑" panose="020B0503020204020204" charset="-122"/>
                <a:ea typeface="微软雅黑" panose="020B0503020204020204" charset="-122"/>
                <a:sym typeface="Arial" panose="02080604020202020204" pitchFamily="34" charset="0"/>
              </a:rPr>
              <a:t>13</a:t>
            </a: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号  </a:t>
            </a:r>
            <a:r>
              <a:rPr lang="en-US" altLang="zh-CN" sz="2600" dirty="0">
                <a:solidFill>
                  <a:srgbClr val="002060"/>
                </a:solidFill>
                <a:latin typeface="微软雅黑" panose="020B0503020204020204" charset="-122"/>
                <a:ea typeface="微软雅黑" panose="020B0503020204020204" charset="-122"/>
                <a:sym typeface="Arial" panose="02080604020202020204" pitchFamily="34" charset="0"/>
              </a:rPr>
              <a:t>《</a:t>
            </a: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支付机构外汇业务管理办法</a:t>
            </a:r>
            <a:r>
              <a:rPr lang="en-US" altLang="zh-CN" sz="2600" dirty="0">
                <a:solidFill>
                  <a:srgbClr val="002060"/>
                </a:solidFill>
                <a:latin typeface="微软雅黑" panose="020B0503020204020204" charset="-122"/>
                <a:ea typeface="微软雅黑" panose="020B0503020204020204" charset="-122"/>
                <a:sym typeface="Arial" panose="02080604020202020204" pitchFamily="34" charset="0"/>
              </a:rPr>
              <a:t>》</a:t>
            </a:r>
            <a:endParaRPr lang="en-US" altLang="zh-CN" sz="2600">
              <a:solidFill>
                <a:srgbClr val="002060"/>
              </a:solidFill>
              <a:latin typeface="微软雅黑" panose="020B0503020204020204" charset="-122"/>
              <a:ea typeface="微软雅黑" panose="020B0503020204020204" charset="-122"/>
              <a:sym typeface="Arial" panose="02080604020202020204" pitchFamily="34" charset="0"/>
            </a:endParaRPr>
          </a:p>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汇发</a:t>
            </a:r>
            <a:r>
              <a:rPr lang="en-US" altLang="zh-CN" sz="2600">
                <a:solidFill>
                  <a:srgbClr val="002060"/>
                </a:solidFill>
                <a:latin typeface="微软雅黑" panose="020B0503020204020204" charset="-122"/>
                <a:ea typeface="微软雅黑" panose="020B0503020204020204" charset="-122"/>
                <a:sym typeface="Arial" panose="02080604020202020204" pitchFamily="34" charset="0"/>
              </a:rPr>
              <a:t>【2019】28</a:t>
            </a: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号 </a:t>
            </a:r>
            <a:r>
              <a:rPr lang="en-US" altLang="zh-CN" sz="2600">
                <a:solidFill>
                  <a:srgbClr val="002060"/>
                </a:solidFill>
                <a:latin typeface="微软雅黑" panose="020B0503020204020204" charset="-122"/>
                <a:ea typeface="微软雅黑" panose="020B0503020204020204" charset="-122"/>
                <a:sym typeface="Arial" panose="02080604020202020204" pitchFamily="34" charset="0"/>
              </a:rPr>
              <a:t>《</a:t>
            </a: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国家外汇管理局关于进一步促进跨境贸易投资便利化的通知</a:t>
            </a:r>
            <a:r>
              <a:rPr lang="en-US" altLang="zh-CN" sz="2600">
                <a:solidFill>
                  <a:srgbClr val="002060"/>
                </a:solidFill>
                <a:latin typeface="微软雅黑" panose="020B0503020204020204" charset="-122"/>
                <a:ea typeface="微软雅黑" panose="020B0503020204020204" charset="-122"/>
                <a:sym typeface="Arial" panose="02080604020202020204" pitchFamily="34" charset="0"/>
              </a:rPr>
              <a:t>》</a:t>
            </a:r>
            <a:endParaRPr lang="en-US" altLang="zh-CN" sz="2600">
              <a:solidFill>
                <a:srgbClr val="002060"/>
              </a:solidFill>
              <a:latin typeface="微软雅黑" panose="020B0503020204020204" charset="-122"/>
              <a:ea typeface="微软雅黑" panose="020B0503020204020204" charset="-122"/>
              <a:sym typeface="Arial" panose="02080604020202020204" pitchFamily="34" charset="0"/>
            </a:endParaRPr>
          </a:p>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汇发</a:t>
            </a:r>
            <a:r>
              <a:rPr lang="en-US" altLang="zh-CN" sz="2600">
                <a:solidFill>
                  <a:srgbClr val="002060"/>
                </a:solidFill>
                <a:latin typeface="微软雅黑" panose="020B0503020204020204" charset="-122"/>
                <a:ea typeface="微软雅黑" panose="020B0503020204020204" charset="-122"/>
                <a:sym typeface="Arial" panose="02080604020202020204" pitchFamily="34" charset="0"/>
              </a:rPr>
              <a:t>【2020】11</a:t>
            </a: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号 </a:t>
            </a:r>
            <a:r>
              <a:rPr lang="en-US" altLang="zh-CN" sz="2600">
                <a:solidFill>
                  <a:srgbClr val="002060"/>
                </a:solidFill>
                <a:latin typeface="微软雅黑" panose="020B0503020204020204" charset="-122"/>
                <a:ea typeface="微软雅黑" panose="020B0503020204020204" charset="-122"/>
                <a:sym typeface="Arial" panose="02080604020202020204" pitchFamily="34" charset="0"/>
              </a:rPr>
              <a:t>《 </a:t>
            </a: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国家外汇管理局关于支持贸易新业态发展的通知</a:t>
            </a:r>
            <a:r>
              <a:rPr lang="en-US" altLang="zh-CN" sz="2600">
                <a:solidFill>
                  <a:srgbClr val="002060"/>
                </a:solidFill>
                <a:latin typeface="微软雅黑" panose="020B0503020204020204" charset="-122"/>
                <a:ea typeface="微软雅黑" panose="020B0503020204020204" charset="-122"/>
                <a:sym typeface="Arial" panose="02080604020202020204" pitchFamily="34" charset="0"/>
              </a:rPr>
              <a:t>》</a:t>
            </a:r>
            <a:endParaRPr lang="en-US" altLang="zh-CN" sz="2600">
              <a:solidFill>
                <a:srgbClr val="002060"/>
              </a:solidFill>
              <a:latin typeface="微软雅黑" panose="020B0503020204020204" charset="-122"/>
              <a:ea typeface="微软雅黑" panose="020B0503020204020204" charset="-122"/>
              <a:sym typeface="Arial" panose="02080604020202020204" pitchFamily="34" charset="0"/>
            </a:endParaRPr>
          </a:p>
          <a:p>
            <a:pPr eaLnBrk="1" hangingPunct="1">
              <a:lnSpc>
                <a:spcPct val="130000"/>
              </a:lnSpc>
              <a:buSzPct val="100000"/>
              <a:buFont typeface="Wingdings" panose="05000000000000000000" pitchFamily="2" charset="2"/>
              <a:buChar char="v"/>
            </a:pP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汇发</a:t>
            </a:r>
            <a:r>
              <a:rPr lang="en-US" altLang="zh-CN" sz="2600">
                <a:solidFill>
                  <a:srgbClr val="002060"/>
                </a:solidFill>
                <a:latin typeface="微软雅黑" panose="020B0503020204020204" charset="-122"/>
                <a:ea typeface="微软雅黑" panose="020B0503020204020204" charset="-122"/>
                <a:sym typeface="Arial" panose="02080604020202020204" pitchFamily="34" charset="0"/>
              </a:rPr>
              <a:t>【2020】14</a:t>
            </a: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号  </a:t>
            </a:r>
            <a:r>
              <a:rPr lang="en-US" altLang="zh-CN" sz="2600">
                <a:solidFill>
                  <a:srgbClr val="002060"/>
                </a:solidFill>
                <a:latin typeface="微软雅黑" panose="020B0503020204020204" charset="-122"/>
                <a:ea typeface="微软雅黑" panose="020B0503020204020204" charset="-122"/>
                <a:sym typeface="Arial" panose="02080604020202020204" pitchFamily="34" charset="0"/>
              </a:rPr>
              <a:t>《</a:t>
            </a: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经常项目外汇业务指引（</a:t>
            </a:r>
            <a:r>
              <a:rPr lang="en-US" altLang="zh-CN" sz="2600">
                <a:solidFill>
                  <a:srgbClr val="002060"/>
                </a:solidFill>
                <a:latin typeface="微软雅黑" panose="020B0503020204020204" charset="-122"/>
                <a:ea typeface="微软雅黑" panose="020B0503020204020204" charset="-122"/>
                <a:sym typeface="Arial" panose="02080604020202020204" pitchFamily="34" charset="0"/>
              </a:rPr>
              <a:t>2020</a:t>
            </a:r>
            <a:r>
              <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rPr>
              <a:t>年版）</a:t>
            </a:r>
            <a:r>
              <a:rPr lang="en-US" altLang="zh-CN" sz="2600">
                <a:solidFill>
                  <a:srgbClr val="002060"/>
                </a:solidFill>
                <a:latin typeface="微软雅黑" panose="020B0503020204020204" charset="-122"/>
                <a:ea typeface="微软雅黑" panose="020B0503020204020204" charset="-122"/>
                <a:sym typeface="Arial" panose="02080604020202020204" pitchFamily="34" charset="0"/>
              </a:rPr>
              <a:t>》</a:t>
            </a:r>
            <a:endParaRPr lang="en-US" altLang="zh-CN" sz="2600">
              <a:solidFill>
                <a:srgbClr val="002060"/>
              </a:solidFill>
              <a:latin typeface="微软雅黑" panose="020B0503020204020204" charset="-122"/>
              <a:ea typeface="微软雅黑" panose="020B0503020204020204" charset="-122"/>
              <a:sym typeface="Arial" panose="02080604020202020204" pitchFamily="34" charset="0"/>
            </a:endParaRPr>
          </a:p>
          <a:p>
            <a:pPr eaLnBrk="1" hangingPunct="1">
              <a:lnSpc>
                <a:spcPct val="130000"/>
              </a:lnSpc>
              <a:buSzPct val="100000"/>
              <a:buFont typeface="Wingdings" panose="05000000000000000000" pitchFamily="2" charset="2"/>
              <a:buChar char="v"/>
            </a:pPr>
            <a:endParaRPr lang="zh-CN" altLang="en-US" sz="2600" dirty="0">
              <a:solidFill>
                <a:srgbClr val="002060"/>
              </a:solidFill>
              <a:latin typeface="微软雅黑" panose="020B0503020204020204" charset="-122"/>
              <a:ea typeface="微软雅黑" panose="020B0503020204020204" charset="-122"/>
              <a:sym typeface="Arial" panose="0208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5604"/>
                                        </p:tgtEl>
                                        <p:attrNameLst>
                                          <p:attrName>style.visibility</p:attrName>
                                        </p:attrNameLst>
                                      </p:cBhvr>
                                      <p:to>
                                        <p:strVal val="visible"/>
                                      </p:to>
                                    </p:set>
                                    <p:animEffect filter="barn(outVertical)">
                                      <p:cBhvr>
                                        <p:cTn id="7" dur="500"/>
                                        <p:tgtEl>
                                          <p:spTgt spid="25604"/>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25603"/>
                                        </p:tgtEl>
                                        <p:attrNameLst>
                                          <p:attrName>style.visibility</p:attrName>
                                        </p:attrNameLst>
                                      </p:cBhvr>
                                      <p:to>
                                        <p:strVal val="visible"/>
                                      </p:to>
                                    </p:set>
                                    <p:anim calcmode="lin" valueType="num">
                                      <p:cBhvr>
                                        <p:cTn id="11" dur="500" fill="hold"/>
                                        <p:tgtEl>
                                          <p:spTgt spid="25603"/>
                                        </p:tgtEl>
                                        <p:attrNameLst>
                                          <p:attrName>ppt_x</p:attrName>
                                        </p:attrNameLst>
                                      </p:cBhvr>
                                      <p:tavLst>
                                        <p:tav tm="0">
                                          <p:val>
                                            <p:strVal val="#ppt_x"/>
                                          </p:val>
                                        </p:tav>
                                        <p:tav tm="100000">
                                          <p:val>
                                            <p:strVal val="#ppt_x"/>
                                          </p:val>
                                        </p:tav>
                                      </p:tavLst>
                                    </p:anim>
                                    <p:anim calcmode="lin" valueType="num">
                                      <p:cBhvr>
                                        <p:cTn id="12" dur="500" fill="hold"/>
                                        <p:tgtEl>
                                          <p:spTgt spid="25603"/>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25605"/>
                                        </p:tgtEl>
                                        <p:attrNameLst>
                                          <p:attrName>style.visibility</p:attrName>
                                        </p:attrNameLst>
                                      </p:cBhvr>
                                      <p:to>
                                        <p:strVal val="visible"/>
                                      </p:to>
                                    </p:set>
                                    <p:animEffect filter="wipe(left)">
                                      <p:cBhvr>
                                        <p:cTn id="16" dur="100"/>
                                        <p:tgtEl>
                                          <p:spTgt spid="25605"/>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25605"/>
                                        </p:tgtEl>
                                      </p:cBhvr>
                                      <p:to x="80000" y="100000"/>
                                    </p:animScale>
                                    <p:anim by="(#ppt_w*0.10)" calcmode="lin" valueType="num">
                                      <p:cBhvr>
                                        <p:cTn id="19" dur="50" autoRev="1" fill="hold">
                                          <p:stCondLst>
                                            <p:cond delay="0"/>
                                          </p:stCondLst>
                                        </p:cTn>
                                        <p:tgtEl>
                                          <p:spTgt spid="25605"/>
                                        </p:tgtEl>
                                        <p:attrNameLst>
                                          <p:attrName>ppt_x</p:attrName>
                                        </p:attrNameLst>
                                      </p:cBhvr>
                                    </p:anim>
                                    <p:anim by="(-#ppt_w*0.10)" calcmode="lin" valueType="num">
                                      <p:cBhvr>
                                        <p:cTn id="20" dur="50" autoRev="1" fill="hold">
                                          <p:stCondLst>
                                            <p:cond delay="0"/>
                                          </p:stCondLst>
                                        </p:cTn>
                                        <p:tgtEl>
                                          <p:spTgt spid="25605"/>
                                        </p:tgtEl>
                                        <p:attrNameLst>
                                          <p:attrName>ppt_y</p:attrName>
                                        </p:attrNameLst>
                                      </p:cBhvr>
                                    </p:anim>
                                    <p:animRot by="-479640">
                                      <p:cBhvr>
                                        <p:cTn id="21" dur="50" autoRev="1" fill="hold">
                                          <p:stCondLst>
                                            <p:cond delay="0"/>
                                          </p:stCondLst>
                                        </p:cTn>
                                        <p:tgtEl>
                                          <p:spTgt spid="2560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3" grpId="0" bldLvl="0" animBg="1"/>
      <p:bldP spid="25604" grpId="0" bldLvl="0" animBg="1"/>
      <p:bldP spid="25605" grpId="0" bldLvl="0"/>
      <p:bldP spid="25605" grpId="1" bldLvl="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WordArt 2"/>
          <p:cNvSpPr/>
          <p:nvPr/>
        </p:nvSpPr>
        <p:spPr>
          <a:xfrm>
            <a:off x="4060825" y="2295525"/>
            <a:ext cx="4298950" cy="1970088"/>
          </a:xfrm>
          <a:prstGeom prst="rect">
            <a:avLst/>
          </a:prstGeom>
        </p:spPr>
        <p:txBody>
          <a:bodyPr wrap="none" fromWordArt="1">
            <a:prstTxWarp prst="textPlain">
              <a:avLst>
                <a:gd name="adj" fmla="val 50000"/>
              </a:avLst>
            </a:prstTxWarp>
            <a:normAutofit/>
          </a:bodyPr>
          <a:p>
            <a:pPr algn="ctr"/>
            <a:r>
              <a:rPr lang="zh-CN" altLang="en-US" sz="3600">
                <a:ln w="19050" cap="flat" cmpd="sng">
                  <a:solidFill>
                    <a:srgbClr val="99CCFF"/>
                  </a:solidFill>
                  <a:prstDash val="solid"/>
                  <a:headEnd type="none" w="med" len="med"/>
                  <a:tailEnd type="none" w="med" len="med"/>
                </a:ln>
                <a:solidFill>
                  <a:srgbClr val="0066CC"/>
                </a:solidFill>
                <a:effectLst>
                  <a:outerShdw dist="35921" dir="2699999" algn="ctr" rotWithShape="0">
                    <a:srgbClr val="990000"/>
                  </a:outerShdw>
                </a:effectLst>
                <a:latin typeface="宋体" pitchFamily="2" charset="-122"/>
                <a:ea typeface="宋体" pitchFamily="2" charset="-122"/>
              </a:rPr>
              <a:t>谢谢</a:t>
            </a:r>
            <a:endParaRPr lang="zh-CN" altLang="en-US" sz="3600">
              <a:ln w="19050" cap="flat" cmpd="sng">
                <a:solidFill>
                  <a:srgbClr val="99CCFF"/>
                </a:solidFill>
                <a:prstDash val="solid"/>
                <a:headEnd type="none" w="med" len="med"/>
                <a:tailEnd type="none" w="med" len="med"/>
              </a:ln>
              <a:solidFill>
                <a:srgbClr val="0066CC"/>
              </a:solidFill>
              <a:effectLst>
                <a:outerShdw dist="35921" dir="2699999" algn="ctr" rotWithShape="0">
                  <a:srgbClr val="990000"/>
                </a:outerShdw>
              </a:effectLst>
              <a:latin typeface="宋体" pitchFamily="2" charset="-122"/>
              <a:ea typeface="宋体" pitchFamily="2" charset="-122"/>
            </a:endParaRPr>
          </a:p>
        </p:txBody>
      </p:sp>
    </p:spTree>
  </p:cSld>
  <p:clrMapOvr>
    <a:masterClrMapping/>
  </p:clrMapOvr>
  <p:transition spd="slow">
    <p:wipe/>
  </p:transition>
</p:sld>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3EBF8"/>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蓝色波浪">
  <a:themeElements>
    <a:clrScheme name="">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9E2"/>
      </a:accent5>
      <a:accent6>
        <a:srgbClr val="2D89E5"/>
      </a:accent6>
      <a:hlink>
        <a:srgbClr val="CC3300"/>
      </a:hlink>
      <a:folHlink>
        <a:srgbClr val="9966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9E2"/>
        </a:accent5>
        <a:accent6>
          <a:srgbClr val="2D89E5"/>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蓝色波浪">
  <a:themeElements>
    <a:clrScheme name="">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9E2"/>
      </a:accent5>
      <a:accent6>
        <a:srgbClr val="2D89E5"/>
      </a:accent6>
      <a:hlink>
        <a:srgbClr val="CC3300"/>
      </a:hlink>
      <a:folHlink>
        <a:srgbClr val="9966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9E2"/>
        </a:accent5>
        <a:accent6>
          <a:srgbClr val="2D89E5"/>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Cambria-Calibri">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atMod val="350000"/>
                <a:shade val="99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1411</Words>
  <Application>WPS 演示</Application>
  <PresentationFormat>自定义</PresentationFormat>
  <Paragraphs>117</Paragraphs>
  <Slides>17</Slides>
  <Notes>0</Notes>
  <HiddenSlides>0</HiddenSlides>
  <MMClips>0</MMClips>
  <ScaleCrop>false</ScaleCrop>
  <HeadingPairs>
    <vt:vector size="6" baseType="variant">
      <vt:variant>
        <vt:lpstr>已用的字体</vt:lpstr>
      </vt:variant>
      <vt:variant>
        <vt:i4>11</vt:i4>
      </vt:variant>
      <vt:variant>
        <vt:lpstr>主题</vt:lpstr>
      </vt:variant>
      <vt:variant>
        <vt:i4>3</vt:i4>
      </vt:variant>
      <vt:variant>
        <vt:lpstr>幻灯片标题</vt:lpstr>
      </vt:variant>
      <vt:variant>
        <vt:i4>17</vt:i4>
      </vt:variant>
    </vt:vector>
  </HeadingPairs>
  <TitlesOfParts>
    <vt:vector size="31" baseType="lpstr">
      <vt:lpstr>Arial</vt:lpstr>
      <vt:lpstr>宋体</vt:lpstr>
      <vt:lpstr>Wingdings</vt:lpstr>
      <vt:lpstr>DejaVu Sans</vt:lpstr>
      <vt:lpstr>方正书宋_GBK</vt:lpstr>
      <vt:lpstr>Calibri</vt:lpstr>
      <vt:lpstr>微软雅黑</vt:lpstr>
      <vt:lpstr>黑体</vt:lpstr>
      <vt:lpstr>MathJax_Vector</vt:lpstr>
      <vt:lpstr>宋体</vt:lpstr>
      <vt:lpstr>Arial Unicode MS</vt:lpstr>
      <vt:lpstr>默认设计模板</vt:lpstr>
      <vt:lpstr>蓝色波浪</vt:lpstr>
      <vt:lpstr>1_蓝色波浪</vt:lpstr>
      <vt:lpstr>便利外汇支付结算   支持跨境电商发展</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经常项目管理处赵岩</dc:creator>
  <cp:lastModifiedBy>卢美诗</cp:lastModifiedBy>
  <cp:revision>53</cp:revision>
  <dcterms:created xsi:type="dcterms:W3CDTF">2026-08-25T09:12:41Z</dcterms:created>
  <dcterms:modified xsi:type="dcterms:W3CDTF">2026-08-25T09:12:41Z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2052-11.8.2.12185</vt:lpwstr>
  </property>
  <property fmtid="{D5CDD505-2E9C-101B-9397-08002B2CF9AE}" pid="3" name="ICV">
    <vt:lpwstr>01489091CD9C273679558D6A5E5809F7</vt:lpwstr>
  </property>
</Properties>
</file>